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Montserrat Medium"/>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44">
          <p15:clr>
            <a:srgbClr val="9AA0A6"/>
          </p15:clr>
        </p15:guide>
        <p15:guide id="2" pos="4003">
          <p15:clr>
            <a:srgbClr val="9AA0A6"/>
          </p15:clr>
        </p15:guide>
        <p15:guide id="3" pos="3507">
          <p15:clr>
            <a:srgbClr val="9AA0A6"/>
          </p15:clr>
        </p15:guide>
      </p15:sldGuideLst>
    </p:ext>
    <p:ext uri="GoogleSlidesCustomDataVersion2">
      <go:slidesCustomData xmlns:go="http://customooxmlschemas.google.com/" r:id="rId20" roundtripDataSignature="AMtx7mi+w5Uk5vWCbawsmbjlFJDLL3LQo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44" orient="horz"/>
        <p:guide pos="4003"/>
        <p:guide pos="3507"/>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notesMaster" Target="notesMasters/notesMaster1.xml"/><Relationship Id="rId19" Type="http://schemas.openxmlformats.org/officeDocument/2006/relationships/font" Target="fonts/MontserratMedium-boldItalic.fntdata"/><Relationship Id="rId6" Type="http://schemas.openxmlformats.org/officeDocument/2006/relationships/slide" Target="slides/slide1.xml"/><Relationship Id="rId18" Type="http://schemas.openxmlformats.org/officeDocument/2006/relationships/font" Target="fonts/MontserratMedium-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Google Shape;13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4d502d9f11_0_2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4d502d9f11_0_2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4d502d9f11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4d502d9f11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4d502d9f11_0_4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4d502d9f11_0_4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4d502d9f11_0_4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4d502d9f11_0_4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4d502d9f11_0_4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4d502d9f11_0_4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4d502d9f11_0_4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4d502d9f11_0_4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4d502d9f11_0_3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4d502d9f11_0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_">
  <p:cSld name="TITLE_3">
    <p:bg>
      <p:bgPr>
        <a:solidFill>
          <a:srgbClr val="26243E"/>
        </a:solidFill>
      </p:bgPr>
    </p:bg>
    <p:spTree>
      <p:nvGrpSpPr>
        <p:cNvPr id="8" name="Shape 8"/>
        <p:cNvGrpSpPr/>
        <p:nvPr/>
      </p:nvGrpSpPr>
      <p:grpSpPr>
        <a:xfrm>
          <a:off x="0" y="0"/>
          <a:ext cx="0" cy="0"/>
          <a:chOff x="0" y="0"/>
          <a:chExt cx="0" cy="0"/>
        </a:xfrm>
      </p:grpSpPr>
      <p:pic>
        <p:nvPicPr>
          <p:cNvPr id="9" name="Google Shape;9;p8"/>
          <p:cNvPicPr preferRelativeResize="0"/>
          <p:nvPr/>
        </p:nvPicPr>
        <p:blipFill>
          <a:blip r:embed="rId2">
            <a:alphaModFix/>
          </a:blip>
          <a:stretch>
            <a:fillRect/>
          </a:stretch>
        </p:blipFill>
        <p:spPr>
          <a:xfrm>
            <a:off x="-88750" y="-68250"/>
            <a:ext cx="9232750" cy="5770469"/>
          </a:xfrm>
          <a:prstGeom prst="rect">
            <a:avLst/>
          </a:prstGeom>
          <a:noFill/>
          <a:ln>
            <a:noFill/>
          </a:ln>
        </p:spPr>
      </p:pic>
      <p:sp>
        <p:nvSpPr>
          <p:cNvPr id="10" name="Google Shape;10;p8"/>
          <p:cNvSpPr/>
          <p:nvPr/>
        </p:nvSpPr>
        <p:spPr>
          <a:xfrm>
            <a:off x="-88750" y="-68275"/>
            <a:ext cx="9232800" cy="5770500"/>
          </a:xfrm>
          <a:prstGeom prst="rect">
            <a:avLst/>
          </a:prstGeom>
          <a:solidFill>
            <a:srgbClr val="26253E">
              <a:alpha val="4824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 name="Google Shape;11;p8"/>
          <p:cNvPicPr preferRelativeResize="0"/>
          <p:nvPr/>
        </p:nvPicPr>
        <p:blipFill rotWithShape="1">
          <a:blip r:embed="rId3">
            <a:alphaModFix/>
          </a:blip>
          <a:srcRect b="68" l="0" r="0" t="59"/>
          <a:stretch/>
        </p:blipFill>
        <p:spPr>
          <a:xfrm>
            <a:off x="618200" y="4175493"/>
            <a:ext cx="1850061" cy="443875"/>
          </a:xfrm>
          <a:prstGeom prst="rect">
            <a:avLst/>
          </a:prstGeom>
          <a:noFill/>
          <a:ln>
            <a:noFill/>
          </a:ln>
        </p:spPr>
      </p:pic>
      <p:sp>
        <p:nvSpPr>
          <p:cNvPr id="12" name="Google Shape;12;p8"/>
          <p:cNvSpPr txBox="1"/>
          <p:nvPr/>
        </p:nvSpPr>
        <p:spPr>
          <a:xfrm>
            <a:off x="618202" y="1447814"/>
            <a:ext cx="6206100" cy="2248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lang="en" sz="3600">
                <a:solidFill>
                  <a:srgbClr val="FFFFFF"/>
                </a:solidFill>
              </a:rPr>
              <a:t>Build </a:t>
            </a:r>
            <a:r>
              <a:rPr lang="en" sz="3600">
                <a:solidFill>
                  <a:srgbClr val="FFFFFF"/>
                </a:solidFill>
              </a:rPr>
              <a:t>your EVP</a:t>
            </a:r>
            <a:r>
              <a:rPr b="0" i="0" lang="en" sz="3600" u="none" cap="none" strike="noStrike">
                <a:solidFill>
                  <a:schemeClr val="accent4"/>
                </a:solidFill>
                <a:latin typeface="Arial"/>
                <a:ea typeface="Arial"/>
                <a:cs typeface="Arial"/>
                <a:sym typeface="Arial"/>
              </a:rPr>
              <a:t>_</a:t>
            </a:r>
            <a:br>
              <a:rPr b="0" i="0" lang="en" sz="3600" u="none" cap="none" strike="noStrike">
                <a:solidFill>
                  <a:srgbClr val="F3C300"/>
                </a:solidFill>
                <a:latin typeface="Montserrat Medium"/>
                <a:ea typeface="Montserrat Medium"/>
                <a:cs typeface="Montserrat Medium"/>
                <a:sym typeface="Montserrat Medium"/>
              </a:rPr>
            </a:br>
            <a:br>
              <a:rPr b="0" i="0" lang="en" sz="1400" u="none" cap="none" strike="noStrike">
                <a:solidFill>
                  <a:srgbClr val="FFFFFF"/>
                </a:solidFill>
                <a:latin typeface="Arial"/>
                <a:ea typeface="Arial"/>
                <a:cs typeface="Arial"/>
                <a:sym typeface="Arial"/>
              </a:rPr>
            </a:br>
            <a:r>
              <a:rPr lang="en">
                <a:solidFill>
                  <a:srgbClr val="FFFFFF"/>
                </a:solidFill>
              </a:rPr>
              <a:t>The foundation of your employer branding</a:t>
            </a:r>
            <a:endParaRPr b="1" i="0" sz="1400" u="none" cap="none" strike="noStrike">
              <a:solidFill>
                <a:srgbClr val="FFFFFF"/>
              </a:solidFill>
              <a:latin typeface="Arial"/>
              <a:ea typeface="Arial"/>
              <a:cs typeface="Arial"/>
              <a:sym typeface="Arial"/>
            </a:endParaRPr>
          </a:p>
        </p:txBody>
      </p:sp>
      <p:pic>
        <p:nvPicPr>
          <p:cNvPr id="13" name="Google Shape;13;p8"/>
          <p:cNvPicPr preferRelativeResize="0"/>
          <p:nvPr/>
        </p:nvPicPr>
        <p:blipFill rotWithShape="1">
          <a:blip r:embed="rId4">
            <a:alphaModFix/>
          </a:blip>
          <a:srcRect b="0" l="0" r="0" t="0"/>
          <a:stretch/>
        </p:blipFill>
        <p:spPr>
          <a:xfrm>
            <a:off x="6865375" y="-2916330"/>
            <a:ext cx="1230025" cy="3886306"/>
          </a:xfrm>
          <a:prstGeom prst="rect">
            <a:avLst/>
          </a:prstGeom>
          <a:noFill/>
          <a:ln>
            <a:noFill/>
          </a:ln>
        </p:spPr>
      </p:pic>
    </p:spTree>
  </p:cSld>
  <p:clrMapOvr>
    <a:masterClrMapping/>
  </p:clrMapOvr>
  <p:extLst>
    <p:ext uri="{DCECCB84-F9BA-43D5-87BE-67443E8EF086}">
      <p15:sldGuideLst>
        <p15:guide id="1" orient="horz" pos="1339">
          <p15:clr>
            <a:srgbClr val="FA7B17"/>
          </p15:clr>
        </p15:guide>
        <p15:guide id="2" orient="horz" pos="2910">
          <p15:clr>
            <a:srgbClr val="FA7B17"/>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osing slide_">
  <p:cSld name="TITLE_1_1">
    <p:bg>
      <p:bgPr>
        <a:solidFill>
          <a:srgbClr val="26243E"/>
        </a:solidFill>
      </p:bgPr>
    </p:bg>
    <p:spTree>
      <p:nvGrpSpPr>
        <p:cNvPr id="84" name="Shape 84"/>
        <p:cNvGrpSpPr/>
        <p:nvPr/>
      </p:nvGrpSpPr>
      <p:grpSpPr>
        <a:xfrm>
          <a:off x="0" y="0"/>
          <a:ext cx="0" cy="0"/>
          <a:chOff x="0" y="0"/>
          <a:chExt cx="0" cy="0"/>
        </a:xfrm>
      </p:grpSpPr>
      <p:pic>
        <p:nvPicPr>
          <p:cNvPr id="85" name="Google Shape;85;p13"/>
          <p:cNvPicPr preferRelativeResize="0"/>
          <p:nvPr/>
        </p:nvPicPr>
        <p:blipFill rotWithShape="1">
          <a:blip r:embed="rId2">
            <a:alphaModFix/>
          </a:blip>
          <a:srcRect b="68" l="0" r="0" t="59"/>
          <a:stretch/>
        </p:blipFill>
        <p:spPr>
          <a:xfrm>
            <a:off x="3646975" y="2349805"/>
            <a:ext cx="1850061" cy="443875"/>
          </a:xfrm>
          <a:prstGeom prst="rect">
            <a:avLst/>
          </a:prstGeom>
          <a:noFill/>
          <a:ln>
            <a:noFill/>
          </a:ln>
        </p:spPr>
      </p:pic>
    </p:spTree>
  </p:cSld>
  <p:clrMapOvr>
    <a:masterClrMapping/>
  </p:clrMapOvr>
  <p:extLst>
    <p:ext uri="{DCECCB84-F9BA-43D5-87BE-67443E8EF086}">
      <p15:sldGuideLst>
        <p15:guide id="1" orient="horz" pos="1480">
          <p15:clr>
            <a:srgbClr val="FA7B17"/>
          </p15:clr>
        </p15:guide>
        <p15:guide id="2" orient="horz" pos="1760">
          <p15:clr>
            <a:srgbClr val="FA7B17"/>
          </p15:clr>
        </p15:guide>
        <p15:guide id="3" pos="2297">
          <p15:clr>
            <a:srgbClr val="FA7B17"/>
          </p15:clr>
        </p15:guide>
        <p15:guide id="4" pos="3463">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eneral Text [T Purple]_">
  <p:cSld name="TITLE_1">
    <p:bg>
      <p:bgPr>
        <a:solidFill>
          <a:srgbClr val="26243E"/>
        </a:solidFill>
      </p:bgPr>
    </p:bg>
    <p:spTree>
      <p:nvGrpSpPr>
        <p:cNvPr id="14" name="Shape 14"/>
        <p:cNvGrpSpPr/>
        <p:nvPr/>
      </p:nvGrpSpPr>
      <p:grpSpPr>
        <a:xfrm>
          <a:off x="0" y="0"/>
          <a:ext cx="0" cy="0"/>
          <a:chOff x="0" y="0"/>
          <a:chExt cx="0" cy="0"/>
        </a:xfrm>
      </p:grpSpPr>
      <p:sp>
        <p:nvSpPr>
          <p:cNvPr id="15" name="Google Shape;15;p9"/>
          <p:cNvSpPr/>
          <p:nvPr/>
        </p:nvSpPr>
        <p:spPr>
          <a:xfrm>
            <a:off x="422137" y="4200452"/>
            <a:ext cx="381300" cy="381300"/>
          </a:xfrm>
          <a:prstGeom prst="ellips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6" name="Google Shape;16;p9"/>
          <p:cNvPicPr preferRelativeResize="0"/>
          <p:nvPr/>
        </p:nvPicPr>
        <p:blipFill rotWithShape="1">
          <a:blip r:embed="rId2">
            <a:alphaModFix/>
          </a:blip>
          <a:srcRect b="0" l="0" r="0" t="0"/>
          <a:stretch/>
        </p:blipFill>
        <p:spPr>
          <a:xfrm>
            <a:off x="6865375" y="-1760455"/>
            <a:ext cx="1230025" cy="3886306"/>
          </a:xfrm>
          <a:prstGeom prst="rect">
            <a:avLst/>
          </a:prstGeom>
          <a:noFill/>
          <a:ln>
            <a:noFill/>
          </a:ln>
        </p:spPr>
      </p:pic>
      <p:sp>
        <p:nvSpPr>
          <p:cNvPr id="17" name="Google Shape;17;p9"/>
          <p:cNvSpPr txBox="1"/>
          <p:nvPr/>
        </p:nvSpPr>
        <p:spPr>
          <a:xfrm>
            <a:off x="521350" y="1679343"/>
            <a:ext cx="6242700" cy="466500"/>
          </a:xfrm>
          <a:prstGeom prst="rect">
            <a:avLst/>
          </a:prstGeom>
          <a:noFill/>
          <a:ln>
            <a:noFill/>
          </a:ln>
        </p:spPr>
        <p:txBody>
          <a:bodyPr anchorCtr="0" anchor="t" bIns="91425" lIns="91425" spcFirstLastPara="1" rIns="91425" wrap="square" tIns="91425">
            <a:noAutofit/>
          </a:bodyPr>
          <a:lstStyle/>
          <a:p>
            <a:pPr indent="0" lvl="0" marL="0" marR="0" rtl="0" algn="l">
              <a:lnSpc>
                <a:spcPct val="130000"/>
              </a:lnSpc>
              <a:spcBef>
                <a:spcPts val="0"/>
              </a:spcBef>
              <a:spcAft>
                <a:spcPts val="0"/>
              </a:spcAft>
              <a:buClr>
                <a:srgbClr val="000000"/>
              </a:buClr>
              <a:buSzPts val="1100"/>
              <a:buFont typeface="Arial"/>
              <a:buNone/>
            </a:pPr>
            <a:r>
              <a:rPr b="0" i="0" lang="en" u="none" cap="none" strike="noStrike">
                <a:solidFill>
                  <a:srgbClr val="FFFFFF"/>
                </a:solidFill>
                <a:latin typeface="Arial"/>
                <a:ea typeface="Arial"/>
                <a:cs typeface="Arial"/>
                <a:sym typeface="Arial"/>
              </a:rPr>
              <a:t>This template is designed to help </a:t>
            </a:r>
            <a:r>
              <a:rPr lang="en">
                <a:solidFill>
                  <a:srgbClr val="FFFFFF"/>
                </a:solidFill>
              </a:rPr>
              <a:t>your brand establish its EVP.</a:t>
            </a:r>
            <a:endParaRPr b="0" i="0" u="none" cap="none" strike="noStrike">
              <a:solidFill>
                <a:srgbClr val="FFFFFF"/>
              </a:solidFill>
              <a:latin typeface="Arial"/>
              <a:ea typeface="Arial"/>
              <a:cs typeface="Arial"/>
              <a:sym typeface="Arial"/>
            </a:endParaRPr>
          </a:p>
        </p:txBody>
      </p:sp>
      <p:sp>
        <p:nvSpPr>
          <p:cNvPr id="18" name="Google Shape;18;p9"/>
          <p:cNvSpPr txBox="1"/>
          <p:nvPr/>
        </p:nvSpPr>
        <p:spPr>
          <a:xfrm>
            <a:off x="521350" y="969280"/>
            <a:ext cx="4966500" cy="503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 sz="2000" u="none" cap="none" strike="noStrike">
                <a:solidFill>
                  <a:srgbClr val="FFFFFF"/>
                </a:solidFill>
                <a:latin typeface="Arial"/>
                <a:ea typeface="Arial"/>
                <a:cs typeface="Arial"/>
                <a:sym typeface="Arial"/>
              </a:rPr>
              <a:t>HOW TO USE </a:t>
            </a:r>
            <a:r>
              <a:rPr lang="en" sz="2000">
                <a:solidFill>
                  <a:srgbClr val="FFFFFF"/>
                </a:solidFill>
              </a:rPr>
              <a:t>THIS EVP BUILDER</a:t>
            </a:r>
            <a:r>
              <a:rPr b="0" i="0" lang="en" sz="2000" u="none" cap="none" strike="noStrike">
                <a:solidFill>
                  <a:schemeClr val="accent4"/>
                </a:solidFill>
                <a:latin typeface="Arial"/>
                <a:ea typeface="Arial"/>
                <a:cs typeface="Arial"/>
                <a:sym typeface="Arial"/>
              </a:rPr>
              <a:t>_</a:t>
            </a:r>
            <a:endParaRPr b="0" i="0" sz="20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21C2C"/>
              </a:solidFill>
              <a:latin typeface="Arial"/>
              <a:ea typeface="Arial"/>
              <a:cs typeface="Arial"/>
              <a:sym typeface="Arial"/>
            </a:endParaRPr>
          </a:p>
        </p:txBody>
      </p:sp>
      <p:sp>
        <p:nvSpPr>
          <p:cNvPr id="19" name="Google Shape;19;p9"/>
          <p:cNvSpPr txBox="1"/>
          <p:nvPr/>
        </p:nvSpPr>
        <p:spPr>
          <a:xfrm>
            <a:off x="521350" y="2227725"/>
            <a:ext cx="6344100" cy="2238300"/>
          </a:xfrm>
          <a:prstGeom prst="rect">
            <a:avLst/>
          </a:prstGeom>
          <a:noFill/>
          <a:ln>
            <a:noFill/>
          </a:ln>
        </p:spPr>
        <p:txBody>
          <a:bodyPr anchorCtr="0" anchor="t" bIns="91425" lIns="91425" spcFirstLastPara="1" rIns="91425" wrap="square" tIns="91425">
            <a:noAutofit/>
          </a:bodyPr>
          <a:lstStyle/>
          <a:p>
            <a:pPr indent="0" lvl="0" marL="0" marR="0" rtl="0" algn="l">
              <a:lnSpc>
                <a:spcPct val="130000"/>
              </a:lnSpc>
              <a:spcBef>
                <a:spcPts val="0"/>
              </a:spcBef>
              <a:spcAft>
                <a:spcPts val="0"/>
              </a:spcAft>
              <a:buClr>
                <a:schemeClr val="dk1"/>
              </a:buClr>
              <a:buSzPts val="1100"/>
              <a:buFont typeface="Arial"/>
              <a:buNone/>
            </a:pPr>
            <a:r>
              <a:rPr lang="en" sz="1200">
                <a:solidFill>
                  <a:srgbClr val="FFFFFF"/>
                </a:solidFill>
              </a:rPr>
              <a:t>Building your Employee Value Proposition (EVP) is step one of your employer branding strategy. It communicates the unique value you offer as an employer in exchange for your employees' expertise, skills, and commitment. </a:t>
            </a:r>
            <a:endParaRPr sz="1200">
              <a:solidFill>
                <a:srgbClr val="FFFFFF"/>
              </a:solidFill>
            </a:endParaRPr>
          </a:p>
          <a:p>
            <a:pPr indent="0" lvl="0" marL="0" marR="0" rtl="0" algn="l">
              <a:lnSpc>
                <a:spcPct val="130000"/>
              </a:lnSpc>
              <a:spcBef>
                <a:spcPts val="0"/>
              </a:spcBef>
              <a:spcAft>
                <a:spcPts val="0"/>
              </a:spcAft>
              <a:buClr>
                <a:schemeClr val="dk1"/>
              </a:buClr>
              <a:buSzPts val="1100"/>
              <a:buFont typeface="Arial"/>
              <a:buNone/>
            </a:pPr>
            <a:r>
              <a:t/>
            </a:r>
            <a:endParaRPr sz="1200">
              <a:solidFill>
                <a:srgbClr val="FFFFFF"/>
              </a:solidFill>
            </a:endParaRPr>
          </a:p>
          <a:p>
            <a:pPr indent="0" lvl="0" marL="0" marR="0" rtl="0" algn="l">
              <a:lnSpc>
                <a:spcPct val="130000"/>
              </a:lnSpc>
              <a:spcBef>
                <a:spcPts val="0"/>
              </a:spcBef>
              <a:spcAft>
                <a:spcPts val="0"/>
              </a:spcAft>
              <a:buClr>
                <a:schemeClr val="dk1"/>
              </a:buClr>
              <a:buSzPts val="1100"/>
              <a:buFont typeface="Arial"/>
              <a:buNone/>
            </a:pPr>
            <a:r>
              <a:rPr lang="en" sz="1200">
                <a:solidFill>
                  <a:srgbClr val="FFFFFF"/>
                </a:solidFill>
              </a:rPr>
              <a:t>Your EVP will act as the roadmap of your employer brand, communicating exactly why potential candidates should choose you as an employer. </a:t>
            </a:r>
            <a:endParaRPr sz="1200">
              <a:solidFill>
                <a:srgbClr val="FFFFFF"/>
              </a:solidFill>
            </a:endParaRPr>
          </a:p>
          <a:p>
            <a:pPr indent="0" lvl="0" marL="0" marR="0" rtl="0" algn="l">
              <a:lnSpc>
                <a:spcPct val="130000"/>
              </a:lnSpc>
              <a:spcBef>
                <a:spcPts val="0"/>
              </a:spcBef>
              <a:spcAft>
                <a:spcPts val="0"/>
              </a:spcAft>
              <a:buClr>
                <a:schemeClr val="dk1"/>
              </a:buClr>
              <a:buSzPts val="1100"/>
              <a:buFont typeface="Arial"/>
              <a:buNone/>
            </a:pPr>
            <a:r>
              <a:t/>
            </a:r>
            <a:endParaRPr sz="1200">
              <a:solidFill>
                <a:srgbClr val="FFFFFF"/>
              </a:solidFill>
            </a:endParaRPr>
          </a:p>
          <a:p>
            <a:pPr indent="0" lvl="0" marL="0" marR="0" rtl="0" algn="l">
              <a:lnSpc>
                <a:spcPct val="130000"/>
              </a:lnSpc>
              <a:spcBef>
                <a:spcPts val="0"/>
              </a:spcBef>
              <a:spcAft>
                <a:spcPts val="0"/>
              </a:spcAft>
              <a:buClr>
                <a:schemeClr val="dk1"/>
              </a:buClr>
              <a:buSzPts val="1100"/>
              <a:buFont typeface="Arial"/>
              <a:buNone/>
            </a:pPr>
            <a:r>
              <a:rPr lang="en" sz="1200">
                <a:solidFill>
                  <a:srgbClr val="FFFFFF"/>
                </a:solidFill>
              </a:rPr>
              <a:t>Use this template to help you define your </a:t>
            </a:r>
            <a:r>
              <a:rPr lang="en" sz="1200">
                <a:solidFill>
                  <a:srgbClr val="FFFFFF"/>
                </a:solidFill>
              </a:rPr>
              <a:t>organization's</a:t>
            </a:r>
            <a:r>
              <a:rPr lang="en" sz="1200">
                <a:solidFill>
                  <a:srgbClr val="FFFFFF"/>
                </a:solidFill>
              </a:rPr>
              <a:t> unique value to potential employees and create the foundation for your employer brand. </a:t>
            </a:r>
            <a:endParaRPr sz="1200">
              <a:solidFill>
                <a:srgbClr val="FFFFFF"/>
              </a:solidFill>
            </a:endParaRPr>
          </a:p>
          <a:p>
            <a:pPr indent="0" lvl="0" marL="0" marR="0" rtl="0" algn="l">
              <a:lnSpc>
                <a:spcPct val="130000"/>
              </a:lnSpc>
              <a:spcBef>
                <a:spcPts val="0"/>
              </a:spcBef>
              <a:spcAft>
                <a:spcPts val="0"/>
              </a:spcAft>
              <a:buClr>
                <a:srgbClr val="000000"/>
              </a:buClr>
              <a:buSzPts val="1100"/>
              <a:buFont typeface="Arial"/>
              <a:buNone/>
            </a:pPr>
            <a:r>
              <a:t/>
            </a:r>
            <a:endParaRPr b="0" i="0" sz="1200" u="none" cap="none" strike="noStrike">
              <a:solidFill>
                <a:srgbClr val="FFFFFF"/>
              </a:solidFill>
              <a:latin typeface="Arial"/>
              <a:ea typeface="Arial"/>
              <a:cs typeface="Arial"/>
              <a:sym typeface="Arial"/>
            </a:endParaRPr>
          </a:p>
        </p:txBody>
      </p:sp>
    </p:spTree>
  </p:cSld>
  <p:clrMapOvr>
    <a:masterClrMapping/>
  </p:clrMapOvr>
  <p:extLst>
    <p:ext uri="{DCECCB84-F9BA-43D5-87BE-67443E8EF086}">
      <p15:sldGuideLst>
        <p15:guide id="1" orient="horz" pos="1339">
          <p15:clr>
            <a:srgbClr val="FA7B17"/>
          </p15:clr>
        </p15:guide>
        <p15:guide id="2" orient="horz" pos="291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eneral Text [T Purple]_ 1">
  <p:cSld name="TITLE_1_2">
    <p:bg>
      <p:bgPr>
        <a:solidFill>
          <a:srgbClr val="26243E"/>
        </a:solidFill>
      </p:bgPr>
    </p:bg>
    <p:spTree>
      <p:nvGrpSpPr>
        <p:cNvPr id="20" name="Shape 20"/>
        <p:cNvGrpSpPr/>
        <p:nvPr/>
      </p:nvGrpSpPr>
      <p:grpSpPr>
        <a:xfrm>
          <a:off x="0" y="0"/>
          <a:ext cx="0" cy="0"/>
          <a:chOff x="0" y="0"/>
          <a:chExt cx="0" cy="0"/>
        </a:xfrm>
      </p:grpSpPr>
      <p:sp>
        <p:nvSpPr>
          <p:cNvPr id="21" name="Google Shape;21;g24d502d9f11_0_319"/>
          <p:cNvSpPr/>
          <p:nvPr/>
        </p:nvSpPr>
        <p:spPr>
          <a:xfrm>
            <a:off x="422137" y="4050827"/>
            <a:ext cx="381300" cy="381300"/>
          </a:xfrm>
          <a:prstGeom prst="ellips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g24d502d9f11_0_319"/>
          <p:cNvSpPr txBox="1"/>
          <p:nvPr/>
        </p:nvSpPr>
        <p:spPr>
          <a:xfrm>
            <a:off x="521350" y="1628200"/>
            <a:ext cx="6901200" cy="226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lt1"/>
                </a:solidFill>
              </a:rPr>
              <a:t>In this competitive hiring environment, it is important to communicate to potential candidates, exactly why they should choose your organization as an employer.</a:t>
            </a:r>
            <a:endParaRPr>
              <a:solidFill>
                <a:schemeClr val="lt1"/>
              </a:solidFill>
            </a:endParaRPr>
          </a:p>
          <a:p>
            <a:pPr indent="0" lvl="0" marL="0" rtl="0" algn="l">
              <a:spcBef>
                <a:spcPts val="0"/>
              </a:spcBef>
              <a:spcAft>
                <a:spcPts val="0"/>
              </a:spcAft>
              <a:buClr>
                <a:schemeClr val="dk1"/>
              </a:buClr>
              <a:buSzPts val="1100"/>
              <a:buFont typeface="Arial"/>
              <a:buNone/>
            </a:pPr>
            <a:r>
              <a:t/>
            </a:r>
            <a:endParaRPr>
              <a:solidFill>
                <a:schemeClr val="lt1"/>
              </a:solidFill>
            </a:endParaRPr>
          </a:p>
          <a:p>
            <a:pPr indent="0" lvl="0" marL="0" rtl="0" algn="l">
              <a:spcBef>
                <a:spcPts val="0"/>
              </a:spcBef>
              <a:spcAft>
                <a:spcPts val="0"/>
              </a:spcAft>
              <a:buClr>
                <a:schemeClr val="dk1"/>
              </a:buClr>
              <a:buSzPts val="1100"/>
              <a:buFont typeface="Arial"/>
              <a:buNone/>
            </a:pPr>
            <a:r>
              <a:rPr lang="en">
                <a:solidFill>
                  <a:schemeClr val="lt1"/>
                </a:solidFill>
              </a:rPr>
              <a:t>To do this, we first need to define what your organizations’ Employee Value Proposition using the following measures:</a:t>
            </a:r>
            <a:endParaRPr>
              <a:solidFill>
                <a:schemeClr val="lt1"/>
              </a:solidFill>
            </a:endParaRPr>
          </a:p>
          <a:p>
            <a:pPr indent="0" lvl="0" marL="0" rtl="0" algn="l">
              <a:spcBef>
                <a:spcPts val="0"/>
              </a:spcBef>
              <a:spcAft>
                <a:spcPts val="0"/>
              </a:spcAft>
              <a:buClr>
                <a:schemeClr val="dk1"/>
              </a:buClr>
              <a:buSzPts val="1100"/>
              <a:buFont typeface="Arial"/>
              <a:buNone/>
            </a:pPr>
            <a:r>
              <a:t/>
            </a:r>
            <a:endParaRPr>
              <a:solidFill>
                <a:schemeClr val="lt1"/>
              </a:solidFill>
            </a:endParaRPr>
          </a:p>
          <a:p>
            <a:pPr indent="0" lvl="0" marL="0" rtl="0" algn="l">
              <a:spcBef>
                <a:spcPts val="0"/>
              </a:spcBef>
              <a:spcAft>
                <a:spcPts val="0"/>
              </a:spcAft>
              <a:buClr>
                <a:schemeClr val="dk1"/>
              </a:buClr>
              <a:buSzPts val="1100"/>
              <a:buFont typeface="Arial"/>
              <a:buNone/>
            </a:pPr>
            <a:r>
              <a:t/>
            </a:r>
            <a:endParaRPr b="1">
              <a:solidFill>
                <a:schemeClr val="lt1"/>
              </a:solidFill>
            </a:endParaRPr>
          </a:p>
          <a:p>
            <a:pPr indent="-317500" lvl="0" marL="457200" rtl="0" algn="l">
              <a:spcBef>
                <a:spcPts val="0"/>
              </a:spcBef>
              <a:spcAft>
                <a:spcPts val="0"/>
              </a:spcAft>
              <a:buClr>
                <a:schemeClr val="lt1"/>
              </a:buClr>
              <a:buSzPts val="1400"/>
              <a:buChar char="➔"/>
            </a:pPr>
            <a:r>
              <a:rPr b="1" lang="en">
                <a:solidFill>
                  <a:schemeClr val="lt1"/>
                </a:solidFill>
              </a:rPr>
              <a:t>Company Culture</a:t>
            </a:r>
            <a:br>
              <a:rPr b="1" lang="en">
                <a:solidFill>
                  <a:schemeClr val="lt1"/>
                </a:solidFill>
              </a:rPr>
            </a:br>
            <a:endParaRPr b="1">
              <a:solidFill>
                <a:schemeClr val="lt1"/>
              </a:solidFill>
            </a:endParaRPr>
          </a:p>
          <a:p>
            <a:pPr indent="-317500" lvl="0" marL="457200" rtl="0" algn="l">
              <a:spcBef>
                <a:spcPts val="0"/>
              </a:spcBef>
              <a:spcAft>
                <a:spcPts val="0"/>
              </a:spcAft>
              <a:buClr>
                <a:schemeClr val="lt1"/>
              </a:buClr>
              <a:buSzPts val="1400"/>
              <a:buChar char="➔"/>
            </a:pPr>
            <a:r>
              <a:rPr b="1" lang="en">
                <a:solidFill>
                  <a:schemeClr val="lt1"/>
                </a:solidFill>
              </a:rPr>
              <a:t>Career Path</a:t>
            </a:r>
            <a:br>
              <a:rPr b="1" lang="en">
                <a:solidFill>
                  <a:schemeClr val="lt1"/>
                </a:solidFill>
              </a:rPr>
            </a:br>
            <a:endParaRPr b="1">
              <a:solidFill>
                <a:schemeClr val="lt1"/>
              </a:solidFill>
            </a:endParaRPr>
          </a:p>
          <a:p>
            <a:pPr indent="-317500" lvl="0" marL="457200" rtl="0" algn="l">
              <a:spcBef>
                <a:spcPts val="0"/>
              </a:spcBef>
              <a:spcAft>
                <a:spcPts val="0"/>
              </a:spcAft>
              <a:buClr>
                <a:schemeClr val="lt1"/>
              </a:buClr>
              <a:buSzPts val="1400"/>
              <a:buChar char="➔"/>
            </a:pPr>
            <a:r>
              <a:rPr b="1" lang="en">
                <a:solidFill>
                  <a:schemeClr val="lt1"/>
                </a:solidFill>
              </a:rPr>
              <a:t>Working Environment &amp; Benefits</a:t>
            </a:r>
            <a:endParaRPr b="1">
              <a:solidFill>
                <a:schemeClr val="lt1"/>
              </a:solidFill>
            </a:endParaRPr>
          </a:p>
        </p:txBody>
      </p:sp>
      <p:sp>
        <p:nvSpPr>
          <p:cNvPr id="23" name="Google Shape;23;g24d502d9f11_0_319"/>
          <p:cNvSpPr txBox="1"/>
          <p:nvPr/>
        </p:nvSpPr>
        <p:spPr>
          <a:xfrm>
            <a:off x="521350" y="969280"/>
            <a:ext cx="4966500" cy="503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lang="en" sz="2000">
                <a:solidFill>
                  <a:srgbClr val="FFFFFF"/>
                </a:solidFill>
              </a:rPr>
              <a:t>Employee Value Proposition</a:t>
            </a:r>
            <a:endParaRPr b="0" i="0" sz="20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21C2C"/>
              </a:solidFill>
              <a:latin typeface="Arial"/>
              <a:ea typeface="Arial"/>
              <a:cs typeface="Arial"/>
              <a:sym typeface="Arial"/>
            </a:endParaRPr>
          </a:p>
        </p:txBody>
      </p:sp>
      <p:pic>
        <p:nvPicPr>
          <p:cNvPr id="24" name="Google Shape;24;g24d502d9f11_0_319"/>
          <p:cNvPicPr preferRelativeResize="0"/>
          <p:nvPr/>
        </p:nvPicPr>
        <p:blipFill rotWithShape="1">
          <a:blip r:embed="rId2">
            <a:alphaModFix/>
          </a:blip>
          <a:srcRect b="0" l="0" r="0" t="0"/>
          <a:stretch/>
        </p:blipFill>
        <p:spPr>
          <a:xfrm>
            <a:off x="6865375" y="-2916330"/>
            <a:ext cx="1230025" cy="3886306"/>
          </a:xfrm>
          <a:prstGeom prst="rect">
            <a:avLst/>
          </a:prstGeom>
          <a:noFill/>
          <a:ln>
            <a:noFill/>
          </a:ln>
        </p:spPr>
      </p:pic>
    </p:spTree>
  </p:cSld>
  <p:clrMapOvr>
    <a:masterClrMapping/>
  </p:clrMapOvr>
  <p:extLst>
    <p:ext uri="{DCECCB84-F9BA-43D5-87BE-67443E8EF086}">
      <p15:sldGuideLst>
        <p15:guide id="1" orient="horz" pos="1339">
          <p15:clr>
            <a:srgbClr val="FA7B17"/>
          </p15:clr>
        </p15:guide>
        <p15:guide id="2" orient="horz" pos="2910">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eneral Text [T Purple]_ 1 1">
  <p:cSld name="TITLE_1_2_1">
    <p:bg>
      <p:bgPr>
        <a:solidFill>
          <a:srgbClr val="26243E"/>
        </a:solidFill>
      </p:bgPr>
    </p:bg>
    <p:spTree>
      <p:nvGrpSpPr>
        <p:cNvPr id="25" name="Shape 25"/>
        <p:cNvGrpSpPr/>
        <p:nvPr/>
      </p:nvGrpSpPr>
      <p:grpSpPr>
        <a:xfrm>
          <a:off x="0" y="0"/>
          <a:ext cx="0" cy="0"/>
          <a:chOff x="0" y="0"/>
          <a:chExt cx="0" cy="0"/>
        </a:xfrm>
      </p:grpSpPr>
      <p:sp>
        <p:nvSpPr>
          <p:cNvPr id="26" name="Google Shape;26;g24d502d9f11_0_334"/>
          <p:cNvSpPr txBox="1"/>
          <p:nvPr/>
        </p:nvSpPr>
        <p:spPr>
          <a:xfrm>
            <a:off x="521350" y="1528128"/>
            <a:ext cx="6242700" cy="79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300">
                <a:solidFill>
                  <a:schemeClr val="lt1"/>
                </a:solidFill>
              </a:rPr>
              <a:t>More and more people are choosing companies that align with their personal values. Define your company’s mission and values so you attract people who align with that message.</a:t>
            </a:r>
            <a:endParaRPr b="1" sz="1300">
              <a:solidFill>
                <a:schemeClr val="lt1"/>
              </a:solidFill>
            </a:endParaRPr>
          </a:p>
        </p:txBody>
      </p:sp>
      <p:sp>
        <p:nvSpPr>
          <p:cNvPr id="27" name="Google Shape;27;g24d502d9f11_0_334"/>
          <p:cNvSpPr txBox="1"/>
          <p:nvPr/>
        </p:nvSpPr>
        <p:spPr>
          <a:xfrm>
            <a:off x="521350" y="969280"/>
            <a:ext cx="4966500" cy="503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lang="en" sz="2000">
                <a:solidFill>
                  <a:srgbClr val="FFFFFF"/>
                </a:solidFill>
              </a:rPr>
              <a:t>Company culture </a:t>
            </a:r>
            <a:endParaRPr b="0" i="0" sz="20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21C2C"/>
              </a:solidFill>
              <a:latin typeface="Arial"/>
              <a:ea typeface="Arial"/>
              <a:cs typeface="Arial"/>
              <a:sym typeface="Arial"/>
            </a:endParaRPr>
          </a:p>
        </p:txBody>
      </p:sp>
      <p:cxnSp>
        <p:nvCxnSpPr>
          <p:cNvPr id="28" name="Google Shape;28;g24d502d9f11_0_334"/>
          <p:cNvCxnSpPr>
            <a:stCxn id="29" idx="3"/>
          </p:cNvCxnSpPr>
          <p:nvPr/>
        </p:nvCxnSpPr>
        <p:spPr>
          <a:xfrm>
            <a:off x="2090275" y="3249075"/>
            <a:ext cx="6390600" cy="0"/>
          </a:xfrm>
          <a:prstGeom prst="straightConnector1">
            <a:avLst/>
          </a:prstGeom>
          <a:noFill/>
          <a:ln cap="flat" cmpd="sng" w="19050">
            <a:solidFill>
              <a:schemeClr val="accent4"/>
            </a:solidFill>
            <a:prstDash val="solid"/>
            <a:round/>
            <a:headEnd len="med" w="med" type="none"/>
            <a:tailEnd len="med" w="med" type="none"/>
          </a:ln>
        </p:spPr>
      </p:cxnSp>
      <p:sp>
        <p:nvSpPr>
          <p:cNvPr id="29" name="Google Shape;29;g24d502d9f11_0_334"/>
          <p:cNvSpPr/>
          <p:nvPr/>
        </p:nvSpPr>
        <p:spPr>
          <a:xfrm>
            <a:off x="612775" y="2542725"/>
            <a:ext cx="1477500" cy="14127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chemeClr val="dk2"/>
                </a:solidFill>
              </a:rPr>
              <a:t>What is our </a:t>
            </a:r>
            <a:r>
              <a:rPr b="1" lang="en" sz="1200">
                <a:solidFill>
                  <a:schemeClr val="dk2"/>
                </a:solidFill>
              </a:rPr>
              <a:t>mission?</a:t>
            </a:r>
            <a:endParaRPr b="1" sz="1200">
              <a:solidFill>
                <a:schemeClr val="dk2"/>
              </a:solidFill>
            </a:endParaRPr>
          </a:p>
        </p:txBody>
      </p:sp>
      <p:sp>
        <p:nvSpPr>
          <p:cNvPr id="30" name="Google Shape;30;g24d502d9f11_0_334"/>
          <p:cNvSpPr/>
          <p:nvPr/>
        </p:nvSpPr>
        <p:spPr>
          <a:xfrm>
            <a:off x="2557885" y="2542725"/>
            <a:ext cx="1477500" cy="14127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2"/>
                </a:solidFill>
              </a:rPr>
              <a:t>What are our </a:t>
            </a:r>
            <a:r>
              <a:rPr b="1" lang="en" sz="1200">
                <a:solidFill>
                  <a:schemeClr val="dk2"/>
                </a:solidFill>
              </a:rPr>
              <a:t>values?</a:t>
            </a:r>
            <a:endParaRPr b="1" sz="1200">
              <a:solidFill>
                <a:schemeClr val="dk2"/>
              </a:solidFill>
            </a:endParaRPr>
          </a:p>
        </p:txBody>
      </p:sp>
      <p:sp>
        <p:nvSpPr>
          <p:cNvPr id="31" name="Google Shape;31;g24d502d9f11_0_334"/>
          <p:cNvSpPr/>
          <p:nvPr/>
        </p:nvSpPr>
        <p:spPr>
          <a:xfrm>
            <a:off x="4502995" y="2542725"/>
            <a:ext cx="1477500" cy="14127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2"/>
                </a:solidFill>
              </a:rPr>
              <a:t>How do we </a:t>
            </a:r>
            <a:r>
              <a:rPr b="1" lang="en" sz="1200">
                <a:solidFill>
                  <a:schemeClr val="dk2"/>
                </a:solidFill>
              </a:rPr>
              <a:t>collaborate?</a:t>
            </a:r>
            <a:endParaRPr sz="1200">
              <a:solidFill>
                <a:schemeClr val="dk2"/>
              </a:solidFill>
            </a:endParaRPr>
          </a:p>
        </p:txBody>
      </p:sp>
      <p:sp>
        <p:nvSpPr>
          <p:cNvPr id="32" name="Google Shape;32;g24d502d9f11_0_334"/>
          <p:cNvSpPr/>
          <p:nvPr/>
        </p:nvSpPr>
        <p:spPr>
          <a:xfrm>
            <a:off x="6448104" y="2542725"/>
            <a:ext cx="1477500" cy="14127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2"/>
                </a:solidFill>
              </a:rPr>
              <a:t>How do we go </a:t>
            </a:r>
            <a:r>
              <a:rPr b="1" lang="en" sz="1200">
                <a:solidFill>
                  <a:schemeClr val="dk2"/>
                </a:solidFill>
              </a:rPr>
              <a:t>above &amp; beyond?</a:t>
            </a:r>
            <a:endParaRPr sz="1200">
              <a:solidFill>
                <a:schemeClr val="dk2"/>
              </a:solidFill>
            </a:endParaRPr>
          </a:p>
        </p:txBody>
      </p:sp>
      <p:pic>
        <p:nvPicPr>
          <p:cNvPr id="33" name="Google Shape;33;g24d502d9f11_0_334"/>
          <p:cNvPicPr preferRelativeResize="0"/>
          <p:nvPr/>
        </p:nvPicPr>
        <p:blipFill>
          <a:blip r:embed="rId2">
            <a:alphaModFix/>
          </a:blip>
          <a:stretch>
            <a:fillRect/>
          </a:stretch>
        </p:blipFill>
        <p:spPr>
          <a:xfrm>
            <a:off x="8338870" y="3026617"/>
            <a:ext cx="480429" cy="445105"/>
          </a:xfrm>
          <a:prstGeom prst="rect">
            <a:avLst/>
          </a:prstGeom>
          <a:noFill/>
          <a:ln>
            <a:noFill/>
          </a:ln>
          <a:effectLst>
            <a:outerShdw blurRad="57150" rotWithShape="0" algn="bl" dir="5400000" dist="19050">
              <a:srgbClr val="000000">
                <a:alpha val="50000"/>
              </a:srgbClr>
            </a:outerShdw>
          </a:effectLst>
        </p:spPr>
      </p:pic>
      <p:pic>
        <p:nvPicPr>
          <p:cNvPr id="34" name="Google Shape;34;g24d502d9f11_0_334"/>
          <p:cNvPicPr preferRelativeResize="0"/>
          <p:nvPr/>
        </p:nvPicPr>
        <p:blipFill rotWithShape="1">
          <a:blip r:embed="rId3">
            <a:alphaModFix/>
          </a:blip>
          <a:srcRect b="0" l="0" r="0" t="0"/>
          <a:stretch/>
        </p:blipFill>
        <p:spPr>
          <a:xfrm>
            <a:off x="6865375" y="-2916330"/>
            <a:ext cx="1230025" cy="3886306"/>
          </a:xfrm>
          <a:prstGeom prst="rect">
            <a:avLst/>
          </a:prstGeom>
          <a:noFill/>
          <a:ln>
            <a:noFill/>
          </a:ln>
        </p:spPr>
      </p:pic>
    </p:spTree>
  </p:cSld>
  <p:clrMapOvr>
    <a:masterClrMapping/>
  </p:clrMapOvr>
  <p:extLst>
    <p:ext uri="{DCECCB84-F9BA-43D5-87BE-67443E8EF086}">
      <p15:sldGuideLst>
        <p15:guide id="1" orient="horz" pos="1339">
          <p15:clr>
            <a:srgbClr val="FA7B17"/>
          </p15:clr>
        </p15:guide>
        <p15:guide id="2" orient="horz" pos="2910">
          <p15:clr>
            <a:srgbClr val="FA7B17"/>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eneral Text [T Purple]_ 1 1 1">
  <p:cSld name="TITLE_1_2_1_1">
    <p:bg>
      <p:bgPr>
        <a:solidFill>
          <a:srgbClr val="26243E"/>
        </a:solidFill>
      </p:bgPr>
    </p:bg>
    <p:spTree>
      <p:nvGrpSpPr>
        <p:cNvPr id="35" name="Shape 35"/>
        <p:cNvGrpSpPr/>
        <p:nvPr/>
      </p:nvGrpSpPr>
      <p:grpSpPr>
        <a:xfrm>
          <a:off x="0" y="0"/>
          <a:ext cx="0" cy="0"/>
          <a:chOff x="0" y="0"/>
          <a:chExt cx="0" cy="0"/>
        </a:xfrm>
      </p:grpSpPr>
      <p:sp>
        <p:nvSpPr>
          <p:cNvPr id="36" name="Google Shape;36;g24d502d9f11_0_358"/>
          <p:cNvSpPr txBox="1"/>
          <p:nvPr/>
        </p:nvSpPr>
        <p:spPr>
          <a:xfrm>
            <a:off x="521350" y="1549178"/>
            <a:ext cx="6242700" cy="79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300">
                <a:solidFill>
                  <a:schemeClr val="lt1"/>
                </a:solidFill>
              </a:rPr>
              <a:t>Candidates want to know how they can grow and develop within your organization, and whether there are advancement opportunities. Make sure you have clear paths for professional development.</a:t>
            </a:r>
            <a:endParaRPr sz="1000">
              <a:solidFill>
                <a:schemeClr val="lt1"/>
              </a:solidFill>
            </a:endParaRPr>
          </a:p>
        </p:txBody>
      </p:sp>
      <p:sp>
        <p:nvSpPr>
          <p:cNvPr id="37" name="Google Shape;37;g24d502d9f11_0_358"/>
          <p:cNvSpPr txBox="1"/>
          <p:nvPr/>
        </p:nvSpPr>
        <p:spPr>
          <a:xfrm>
            <a:off x="521350" y="969280"/>
            <a:ext cx="4966500" cy="503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lang="en" sz="2000">
                <a:solidFill>
                  <a:srgbClr val="FFFFFF"/>
                </a:solidFill>
              </a:rPr>
              <a:t>Career path</a:t>
            </a:r>
            <a:endParaRPr b="0" i="0" sz="20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21C2C"/>
              </a:solidFill>
              <a:latin typeface="Arial"/>
              <a:ea typeface="Arial"/>
              <a:cs typeface="Arial"/>
              <a:sym typeface="Arial"/>
            </a:endParaRPr>
          </a:p>
        </p:txBody>
      </p:sp>
      <p:cxnSp>
        <p:nvCxnSpPr>
          <p:cNvPr id="38" name="Google Shape;38;g24d502d9f11_0_358"/>
          <p:cNvCxnSpPr>
            <a:stCxn id="39" idx="3"/>
            <a:endCxn id="40" idx="3"/>
          </p:cNvCxnSpPr>
          <p:nvPr/>
        </p:nvCxnSpPr>
        <p:spPr>
          <a:xfrm>
            <a:off x="2090275" y="3249075"/>
            <a:ext cx="5255400" cy="0"/>
          </a:xfrm>
          <a:prstGeom prst="straightConnector1">
            <a:avLst/>
          </a:prstGeom>
          <a:noFill/>
          <a:ln cap="flat" cmpd="sng" w="19050">
            <a:solidFill>
              <a:schemeClr val="accent4"/>
            </a:solidFill>
            <a:prstDash val="solid"/>
            <a:round/>
            <a:headEnd len="med" w="med" type="none"/>
            <a:tailEnd len="med" w="med" type="none"/>
          </a:ln>
        </p:spPr>
      </p:cxnSp>
      <p:sp>
        <p:nvSpPr>
          <p:cNvPr id="39" name="Google Shape;39;g24d502d9f11_0_358"/>
          <p:cNvSpPr/>
          <p:nvPr/>
        </p:nvSpPr>
        <p:spPr>
          <a:xfrm>
            <a:off x="612775" y="2542725"/>
            <a:ext cx="1477500" cy="14127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chemeClr val="dk2"/>
                </a:solidFill>
              </a:rPr>
              <a:t>How do we </a:t>
            </a:r>
            <a:r>
              <a:rPr b="1" lang="en" sz="1200">
                <a:solidFill>
                  <a:schemeClr val="dk2"/>
                </a:solidFill>
              </a:rPr>
              <a:t>develop</a:t>
            </a:r>
            <a:r>
              <a:rPr lang="en" sz="1200">
                <a:solidFill>
                  <a:schemeClr val="dk2"/>
                </a:solidFill>
              </a:rPr>
              <a:t> our employees?</a:t>
            </a:r>
            <a:endParaRPr sz="1200">
              <a:solidFill>
                <a:schemeClr val="dk2"/>
              </a:solidFill>
            </a:endParaRPr>
          </a:p>
        </p:txBody>
      </p:sp>
      <p:sp>
        <p:nvSpPr>
          <p:cNvPr id="41" name="Google Shape;41;g24d502d9f11_0_358"/>
          <p:cNvSpPr/>
          <p:nvPr/>
        </p:nvSpPr>
        <p:spPr>
          <a:xfrm>
            <a:off x="2557885" y="2542725"/>
            <a:ext cx="1477500" cy="14127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2"/>
                </a:solidFill>
              </a:rPr>
              <a:t>How do we give </a:t>
            </a:r>
            <a:r>
              <a:rPr b="1" lang="en" sz="1200">
                <a:solidFill>
                  <a:schemeClr val="dk2"/>
                </a:solidFill>
              </a:rPr>
              <a:t>feedback</a:t>
            </a:r>
            <a:r>
              <a:rPr lang="en" sz="1200">
                <a:solidFill>
                  <a:schemeClr val="dk2"/>
                </a:solidFill>
              </a:rPr>
              <a:t>?</a:t>
            </a:r>
            <a:endParaRPr sz="1200">
              <a:solidFill>
                <a:schemeClr val="dk2"/>
              </a:solidFill>
            </a:endParaRPr>
          </a:p>
        </p:txBody>
      </p:sp>
      <p:sp>
        <p:nvSpPr>
          <p:cNvPr id="42" name="Google Shape;42;g24d502d9f11_0_358"/>
          <p:cNvSpPr/>
          <p:nvPr/>
        </p:nvSpPr>
        <p:spPr>
          <a:xfrm>
            <a:off x="4502995" y="2542725"/>
            <a:ext cx="1477500" cy="14127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2"/>
                </a:solidFill>
              </a:rPr>
              <a:t>How can employees </a:t>
            </a:r>
            <a:r>
              <a:rPr b="1" lang="en" sz="1200">
                <a:solidFill>
                  <a:schemeClr val="dk2"/>
                </a:solidFill>
              </a:rPr>
              <a:t>advance</a:t>
            </a:r>
            <a:r>
              <a:rPr lang="en" sz="1200">
                <a:solidFill>
                  <a:schemeClr val="dk2"/>
                </a:solidFill>
              </a:rPr>
              <a:t>?</a:t>
            </a:r>
            <a:endParaRPr sz="1200">
              <a:solidFill>
                <a:schemeClr val="dk2"/>
              </a:solidFill>
            </a:endParaRPr>
          </a:p>
        </p:txBody>
      </p:sp>
      <p:pic>
        <p:nvPicPr>
          <p:cNvPr id="43" name="Google Shape;43;g24d502d9f11_0_358"/>
          <p:cNvPicPr preferRelativeResize="0"/>
          <p:nvPr/>
        </p:nvPicPr>
        <p:blipFill>
          <a:blip r:embed="rId2">
            <a:alphaModFix/>
          </a:blip>
          <a:stretch>
            <a:fillRect/>
          </a:stretch>
        </p:blipFill>
        <p:spPr>
          <a:xfrm>
            <a:off x="6933495" y="3026517"/>
            <a:ext cx="480429" cy="445105"/>
          </a:xfrm>
          <a:prstGeom prst="rect">
            <a:avLst/>
          </a:prstGeom>
          <a:noFill/>
          <a:ln>
            <a:noFill/>
          </a:ln>
          <a:effectLst>
            <a:outerShdw blurRad="57150" rotWithShape="0" algn="bl" dir="5400000" dist="19050">
              <a:srgbClr val="000000">
                <a:alpha val="50000"/>
              </a:srgbClr>
            </a:outerShdw>
          </a:effectLst>
        </p:spPr>
      </p:pic>
      <p:pic>
        <p:nvPicPr>
          <p:cNvPr id="44" name="Google Shape;44;g24d502d9f11_0_358"/>
          <p:cNvPicPr preferRelativeResize="0"/>
          <p:nvPr/>
        </p:nvPicPr>
        <p:blipFill rotWithShape="1">
          <a:blip r:embed="rId3">
            <a:alphaModFix/>
          </a:blip>
          <a:srcRect b="0" l="0" r="0" t="0"/>
          <a:stretch/>
        </p:blipFill>
        <p:spPr>
          <a:xfrm>
            <a:off x="6865375" y="-2916330"/>
            <a:ext cx="1230025" cy="3886306"/>
          </a:xfrm>
          <a:prstGeom prst="rect">
            <a:avLst/>
          </a:prstGeom>
          <a:noFill/>
          <a:ln>
            <a:noFill/>
          </a:ln>
        </p:spPr>
      </p:pic>
    </p:spTree>
  </p:cSld>
  <p:clrMapOvr>
    <a:masterClrMapping/>
  </p:clrMapOvr>
  <p:extLst>
    <p:ext uri="{DCECCB84-F9BA-43D5-87BE-67443E8EF086}">
      <p15:sldGuideLst>
        <p15:guide id="1" orient="horz" pos="1339">
          <p15:clr>
            <a:srgbClr val="FA7B17"/>
          </p15:clr>
        </p15:guide>
        <p15:guide id="2" orient="horz" pos="2910">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eneral Text [T Purple]_ 1 1 1 1">
  <p:cSld name="TITLE_1_2_1_1_1">
    <p:bg>
      <p:bgPr>
        <a:solidFill>
          <a:srgbClr val="26243E"/>
        </a:solidFill>
      </p:bgPr>
    </p:bg>
    <p:spTree>
      <p:nvGrpSpPr>
        <p:cNvPr id="45" name="Shape 45"/>
        <p:cNvGrpSpPr/>
        <p:nvPr/>
      </p:nvGrpSpPr>
      <p:grpSpPr>
        <a:xfrm>
          <a:off x="0" y="0"/>
          <a:ext cx="0" cy="0"/>
          <a:chOff x="0" y="0"/>
          <a:chExt cx="0" cy="0"/>
        </a:xfrm>
      </p:grpSpPr>
      <p:sp>
        <p:nvSpPr>
          <p:cNvPr id="46" name="Google Shape;46;g24d502d9f11_0_377"/>
          <p:cNvSpPr txBox="1"/>
          <p:nvPr/>
        </p:nvSpPr>
        <p:spPr>
          <a:xfrm>
            <a:off x="521350" y="1549178"/>
            <a:ext cx="6242700" cy="79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300">
                <a:solidFill>
                  <a:schemeClr val="lt1"/>
                </a:solidFill>
              </a:rPr>
              <a:t>Flexible working options, attractive office space and competitive benefits are all things that give an employer the edge in the recruitment market. Don’t be shy in highlighting what your organization has to offer here.</a:t>
            </a:r>
            <a:endParaRPr sz="1000">
              <a:solidFill>
                <a:schemeClr val="lt1"/>
              </a:solidFill>
            </a:endParaRPr>
          </a:p>
        </p:txBody>
      </p:sp>
      <p:sp>
        <p:nvSpPr>
          <p:cNvPr id="47" name="Google Shape;47;g24d502d9f11_0_377"/>
          <p:cNvSpPr txBox="1"/>
          <p:nvPr/>
        </p:nvSpPr>
        <p:spPr>
          <a:xfrm>
            <a:off x="521350" y="969280"/>
            <a:ext cx="4966500" cy="503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lang="en" sz="2000">
                <a:solidFill>
                  <a:srgbClr val="FFFFFF"/>
                </a:solidFill>
              </a:rPr>
              <a:t>Working environment and benefits</a:t>
            </a:r>
            <a:endParaRPr b="0" i="0" sz="20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21C2C"/>
              </a:solidFill>
              <a:latin typeface="Arial"/>
              <a:ea typeface="Arial"/>
              <a:cs typeface="Arial"/>
              <a:sym typeface="Arial"/>
            </a:endParaRPr>
          </a:p>
        </p:txBody>
      </p:sp>
      <p:cxnSp>
        <p:nvCxnSpPr>
          <p:cNvPr id="48" name="Google Shape;48;g24d502d9f11_0_377"/>
          <p:cNvCxnSpPr>
            <a:stCxn id="49" idx="3"/>
            <a:endCxn id="50" idx="3"/>
          </p:cNvCxnSpPr>
          <p:nvPr/>
        </p:nvCxnSpPr>
        <p:spPr>
          <a:xfrm>
            <a:off x="2090275" y="3249075"/>
            <a:ext cx="5074200" cy="0"/>
          </a:xfrm>
          <a:prstGeom prst="straightConnector1">
            <a:avLst/>
          </a:prstGeom>
          <a:noFill/>
          <a:ln cap="flat" cmpd="sng" w="19050">
            <a:solidFill>
              <a:schemeClr val="accent4"/>
            </a:solidFill>
            <a:prstDash val="solid"/>
            <a:round/>
            <a:headEnd len="med" w="med" type="none"/>
            <a:tailEnd len="med" w="med" type="none"/>
          </a:ln>
        </p:spPr>
      </p:cxnSp>
      <p:sp>
        <p:nvSpPr>
          <p:cNvPr id="49" name="Google Shape;49;g24d502d9f11_0_377"/>
          <p:cNvSpPr/>
          <p:nvPr/>
        </p:nvSpPr>
        <p:spPr>
          <a:xfrm>
            <a:off x="612775" y="2542725"/>
            <a:ext cx="1477500" cy="14127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dk2"/>
                </a:solidFill>
              </a:rPr>
              <a:t>Where </a:t>
            </a:r>
            <a:r>
              <a:rPr lang="en" sz="1200">
                <a:solidFill>
                  <a:schemeClr val="dk2"/>
                </a:solidFill>
              </a:rPr>
              <a:t>do </a:t>
            </a:r>
            <a:endParaRPr sz="1200">
              <a:solidFill>
                <a:schemeClr val="dk2"/>
              </a:solidFill>
            </a:endParaRPr>
          </a:p>
          <a:p>
            <a:pPr indent="0" lvl="0" marL="0" rtl="0" algn="ctr">
              <a:spcBef>
                <a:spcPts val="0"/>
              </a:spcBef>
              <a:spcAft>
                <a:spcPts val="0"/>
              </a:spcAft>
              <a:buNone/>
            </a:pPr>
            <a:r>
              <a:rPr lang="en" sz="1200">
                <a:solidFill>
                  <a:schemeClr val="dk2"/>
                </a:solidFill>
              </a:rPr>
              <a:t>we work?</a:t>
            </a:r>
            <a:endParaRPr sz="1200">
              <a:solidFill>
                <a:schemeClr val="dk2"/>
              </a:solidFill>
            </a:endParaRPr>
          </a:p>
        </p:txBody>
      </p:sp>
      <p:sp>
        <p:nvSpPr>
          <p:cNvPr id="51" name="Google Shape;51;g24d502d9f11_0_377"/>
          <p:cNvSpPr/>
          <p:nvPr/>
        </p:nvSpPr>
        <p:spPr>
          <a:xfrm>
            <a:off x="2557885" y="2542725"/>
            <a:ext cx="1477500" cy="14127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200">
                <a:solidFill>
                  <a:schemeClr val="dk2"/>
                </a:solidFill>
              </a:rPr>
              <a:t>How </a:t>
            </a:r>
            <a:r>
              <a:rPr lang="en" sz="1200">
                <a:solidFill>
                  <a:schemeClr val="dk2"/>
                </a:solidFill>
              </a:rPr>
              <a:t>do </a:t>
            </a:r>
            <a:endParaRPr sz="1200">
              <a:solidFill>
                <a:schemeClr val="dk2"/>
              </a:solidFill>
            </a:endParaRPr>
          </a:p>
          <a:p>
            <a:pPr indent="0" lvl="0" marL="0" rtl="0" algn="ctr">
              <a:spcBef>
                <a:spcPts val="0"/>
              </a:spcBef>
              <a:spcAft>
                <a:spcPts val="0"/>
              </a:spcAft>
              <a:buClr>
                <a:schemeClr val="dk1"/>
              </a:buClr>
              <a:buSzPts val="1100"/>
              <a:buFont typeface="Arial"/>
              <a:buNone/>
            </a:pPr>
            <a:r>
              <a:rPr lang="en" sz="1200">
                <a:solidFill>
                  <a:schemeClr val="dk2"/>
                </a:solidFill>
              </a:rPr>
              <a:t>we work?</a:t>
            </a:r>
            <a:endParaRPr sz="1200">
              <a:solidFill>
                <a:schemeClr val="dk2"/>
              </a:solidFill>
            </a:endParaRPr>
          </a:p>
        </p:txBody>
      </p:sp>
      <p:sp>
        <p:nvSpPr>
          <p:cNvPr id="52" name="Google Shape;52;g24d502d9f11_0_377"/>
          <p:cNvSpPr/>
          <p:nvPr/>
        </p:nvSpPr>
        <p:spPr>
          <a:xfrm>
            <a:off x="4502995" y="2542725"/>
            <a:ext cx="1477500" cy="14127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2"/>
                </a:solidFill>
              </a:rPr>
              <a:t>What are the </a:t>
            </a:r>
            <a:r>
              <a:rPr b="1" lang="en" sz="1200">
                <a:solidFill>
                  <a:schemeClr val="dk2"/>
                </a:solidFill>
              </a:rPr>
              <a:t>benefits?</a:t>
            </a:r>
            <a:endParaRPr b="1" sz="1200">
              <a:solidFill>
                <a:schemeClr val="dk2"/>
              </a:solidFill>
            </a:endParaRPr>
          </a:p>
        </p:txBody>
      </p:sp>
      <p:pic>
        <p:nvPicPr>
          <p:cNvPr id="53" name="Google Shape;53;g24d502d9f11_0_377"/>
          <p:cNvPicPr preferRelativeResize="0"/>
          <p:nvPr/>
        </p:nvPicPr>
        <p:blipFill rotWithShape="1">
          <a:blip r:embed="rId2">
            <a:alphaModFix/>
          </a:blip>
          <a:srcRect b="0" l="0" r="0" t="0"/>
          <a:stretch/>
        </p:blipFill>
        <p:spPr>
          <a:xfrm>
            <a:off x="6865375" y="-2916330"/>
            <a:ext cx="1230025" cy="3886306"/>
          </a:xfrm>
          <a:prstGeom prst="rect">
            <a:avLst/>
          </a:prstGeom>
          <a:noFill/>
          <a:ln>
            <a:noFill/>
          </a:ln>
        </p:spPr>
      </p:pic>
      <p:pic>
        <p:nvPicPr>
          <p:cNvPr id="54" name="Google Shape;54;g24d502d9f11_0_377"/>
          <p:cNvPicPr preferRelativeResize="0"/>
          <p:nvPr/>
        </p:nvPicPr>
        <p:blipFill>
          <a:blip r:embed="rId3">
            <a:alphaModFix/>
          </a:blip>
          <a:stretch>
            <a:fillRect/>
          </a:stretch>
        </p:blipFill>
        <p:spPr>
          <a:xfrm>
            <a:off x="6764045" y="3026517"/>
            <a:ext cx="480429" cy="445105"/>
          </a:xfrm>
          <a:prstGeom prst="rect">
            <a:avLst/>
          </a:prstGeom>
          <a:noFill/>
          <a:ln>
            <a:noFill/>
          </a:ln>
          <a:effectLst>
            <a:outerShdw blurRad="57150" rotWithShape="0" algn="bl" dir="5400000" dist="19050">
              <a:srgbClr val="000000">
                <a:alpha val="50000"/>
              </a:srgbClr>
            </a:outerShdw>
          </a:effectLst>
        </p:spPr>
      </p:pic>
    </p:spTree>
  </p:cSld>
  <p:clrMapOvr>
    <a:masterClrMapping/>
  </p:clrMapOvr>
  <p:extLst>
    <p:ext uri="{DCECCB84-F9BA-43D5-87BE-67443E8EF086}">
      <p15:sldGuideLst>
        <p15:guide id="1" orient="horz" pos="1339">
          <p15:clr>
            <a:srgbClr val="FA7B17"/>
          </p15:clr>
        </p15:guide>
        <p15:guide id="2" orient="horz" pos="2910">
          <p15:clr>
            <a:srgbClr val="FA7B17"/>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eneral Text [T Purple]_ 1 1 1 1 1">
  <p:cSld name="TITLE_1_2_1_1_1_1">
    <p:bg>
      <p:bgPr>
        <a:solidFill>
          <a:srgbClr val="26243E"/>
        </a:solidFill>
      </p:bgPr>
    </p:bg>
    <p:spTree>
      <p:nvGrpSpPr>
        <p:cNvPr id="55" name="Shape 55"/>
        <p:cNvGrpSpPr/>
        <p:nvPr/>
      </p:nvGrpSpPr>
      <p:grpSpPr>
        <a:xfrm>
          <a:off x="0" y="0"/>
          <a:ext cx="0" cy="0"/>
          <a:chOff x="0" y="0"/>
          <a:chExt cx="0" cy="0"/>
        </a:xfrm>
      </p:grpSpPr>
      <p:sp>
        <p:nvSpPr>
          <p:cNvPr id="56" name="Google Shape;56;g24d502d9f11_0_395"/>
          <p:cNvSpPr txBox="1"/>
          <p:nvPr/>
        </p:nvSpPr>
        <p:spPr>
          <a:xfrm>
            <a:off x="504275" y="466280"/>
            <a:ext cx="4966500" cy="503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lang="en" sz="2000">
                <a:solidFill>
                  <a:srgbClr val="FFFFFF"/>
                </a:solidFill>
              </a:rPr>
              <a:t>Working environment and benefits</a:t>
            </a:r>
            <a:endParaRPr b="0" i="0" sz="20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21C2C"/>
              </a:solidFill>
              <a:latin typeface="Arial"/>
              <a:ea typeface="Arial"/>
              <a:cs typeface="Arial"/>
              <a:sym typeface="Arial"/>
            </a:endParaRPr>
          </a:p>
        </p:txBody>
      </p:sp>
      <p:sp>
        <p:nvSpPr>
          <p:cNvPr id="57" name="Google Shape;57;g24d502d9f11_0_395"/>
          <p:cNvSpPr/>
          <p:nvPr/>
        </p:nvSpPr>
        <p:spPr>
          <a:xfrm>
            <a:off x="612775" y="1231988"/>
            <a:ext cx="1477500" cy="7185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dk2"/>
                </a:solidFill>
              </a:rPr>
              <a:t>Where </a:t>
            </a:r>
            <a:r>
              <a:rPr lang="en" sz="1200">
                <a:solidFill>
                  <a:schemeClr val="dk2"/>
                </a:solidFill>
              </a:rPr>
              <a:t>do </a:t>
            </a:r>
            <a:endParaRPr sz="1200">
              <a:solidFill>
                <a:schemeClr val="dk2"/>
              </a:solidFill>
            </a:endParaRPr>
          </a:p>
          <a:p>
            <a:pPr indent="0" lvl="0" marL="0" rtl="0" algn="ctr">
              <a:spcBef>
                <a:spcPts val="0"/>
              </a:spcBef>
              <a:spcAft>
                <a:spcPts val="0"/>
              </a:spcAft>
              <a:buNone/>
            </a:pPr>
            <a:r>
              <a:rPr lang="en" sz="1200">
                <a:solidFill>
                  <a:schemeClr val="dk2"/>
                </a:solidFill>
              </a:rPr>
              <a:t>we work?</a:t>
            </a:r>
            <a:endParaRPr sz="1200">
              <a:solidFill>
                <a:schemeClr val="dk2"/>
              </a:solidFill>
            </a:endParaRPr>
          </a:p>
        </p:txBody>
      </p:sp>
      <p:sp>
        <p:nvSpPr>
          <p:cNvPr id="58" name="Google Shape;58;g24d502d9f11_0_395"/>
          <p:cNvSpPr/>
          <p:nvPr/>
        </p:nvSpPr>
        <p:spPr>
          <a:xfrm>
            <a:off x="612775" y="2302269"/>
            <a:ext cx="1477500" cy="7185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200">
                <a:solidFill>
                  <a:schemeClr val="dk2"/>
                </a:solidFill>
              </a:rPr>
              <a:t>How </a:t>
            </a:r>
            <a:r>
              <a:rPr lang="en" sz="1200">
                <a:solidFill>
                  <a:schemeClr val="dk2"/>
                </a:solidFill>
              </a:rPr>
              <a:t>do </a:t>
            </a:r>
            <a:endParaRPr sz="1200">
              <a:solidFill>
                <a:schemeClr val="dk2"/>
              </a:solidFill>
            </a:endParaRPr>
          </a:p>
          <a:p>
            <a:pPr indent="0" lvl="0" marL="0" rtl="0" algn="ctr">
              <a:spcBef>
                <a:spcPts val="0"/>
              </a:spcBef>
              <a:spcAft>
                <a:spcPts val="0"/>
              </a:spcAft>
              <a:buClr>
                <a:schemeClr val="dk1"/>
              </a:buClr>
              <a:buSzPts val="1100"/>
              <a:buFont typeface="Arial"/>
              <a:buNone/>
            </a:pPr>
            <a:r>
              <a:rPr lang="en" sz="1200">
                <a:solidFill>
                  <a:schemeClr val="dk2"/>
                </a:solidFill>
              </a:rPr>
              <a:t>we work?</a:t>
            </a:r>
            <a:endParaRPr sz="1200">
              <a:solidFill>
                <a:schemeClr val="dk2"/>
              </a:solidFill>
            </a:endParaRPr>
          </a:p>
        </p:txBody>
      </p:sp>
      <p:sp>
        <p:nvSpPr>
          <p:cNvPr id="59" name="Google Shape;59;g24d502d9f11_0_395"/>
          <p:cNvSpPr/>
          <p:nvPr/>
        </p:nvSpPr>
        <p:spPr>
          <a:xfrm>
            <a:off x="612775" y="3372550"/>
            <a:ext cx="1477500" cy="7185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2"/>
                </a:solidFill>
              </a:rPr>
              <a:t>What are the </a:t>
            </a:r>
            <a:r>
              <a:rPr b="1" lang="en" sz="1200">
                <a:solidFill>
                  <a:schemeClr val="dk2"/>
                </a:solidFill>
              </a:rPr>
              <a:t>benefits?</a:t>
            </a:r>
            <a:endParaRPr b="1" sz="1200">
              <a:solidFill>
                <a:schemeClr val="dk2"/>
              </a:solidFill>
            </a:endParaRPr>
          </a:p>
        </p:txBody>
      </p:sp>
      <p:sp>
        <p:nvSpPr>
          <p:cNvPr id="60" name="Google Shape;60;g24d502d9f11_0_395"/>
          <p:cNvSpPr/>
          <p:nvPr/>
        </p:nvSpPr>
        <p:spPr>
          <a:xfrm>
            <a:off x="2385850" y="1232000"/>
            <a:ext cx="6032100" cy="718500"/>
          </a:xfrm>
          <a:prstGeom prst="rect">
            <a:avLst/>
          </a:prstGeom>
          <a:no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200">
              <a:solidFill>
                <a:schemeClr val="dk2"/>
              </a:solidFill>
            </a:endParaRPr>
          </a:p>
        </p:txBody>
      </p:sp>
      <p:sp>
        <p:nvSpPr>
          <p:cNvPr id="61" name="Google Shape;61;g24d502d9f11_0_395"/>
          <p:cNvSpPr/>
          <p:nvPr/>
        </p:nvSpPr>
        <p:spPr>
          <a:xfrm>
            <a:off x="2385850" y="2302275"/>
            <a:ext cx="6032100" cy="718500"/>
          </a:xfrm>
          <a:prstGeom prst="rect">
            <a:avLst/>
          </a:prstGeom>
          <a:no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200">
              <a:solidFill>
                <a:schemeClr val="dk2"/>
              </a:solidFill>
            </a:endParaRPr>
          </a:p>
        </p:txBody>
      </p:sp>
      <p:sp>
        <p:nvSpPr>
          <p:cNvPr id="62" name="Google Shape;62;g24d502d9f11_0_395"/>
          <p:cNvSpPr/>
          <p:nvPr/>
        </p:nvSpPr>
        <p:spPr>
          <a:xfrm>
            <a:off x="2385850" y="3372550"/>
            <a:ext cx="6032100" cy="718500"/>
          </a:xfrm>
          <a:prstGeom prst="rect">
            <a:avLst/>
          </a:prstGeom>
          <a:no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200">
              <a:solidFill>
                <a:schemeClr val="dk2"/>
              </a:solidFill>
            </a:endParaRPr>
          </a:p>
        </p:txBody>
      </p:sp>
      <p:pic>
        <p:nvPicPr>
          <p:cNvPr id="63" name="Google Shape;63;g24d502d9f11_0_395"/>
          <p:cNvPicPr preferRelativeResize="0"/>
          <p:nvPr/>
        </p:nvPicPr>
        <p:blipFill rotWithShape="1">
          <a:blip r:embed="rId2">
            <a:alphaModFix/>
          </a:blip>
          <a:srcRect b="0" l="0" r="0" t="0"/>
          <a:stretch/>
        </p:blipFill>
        <p:spPr>
          <a:xfrm>
            <a:off x="6865375" y="-2916330"/>
            <a:ext cx="1230025" cy="3886306"/>
          </a:xfrm>
          <a:prstGeom prst="rect">
            <a:avLst/>
          </a:prstGeom>
          <a:noFill/>
          <a:ln>
            <a:noFill/>
          </a:ln>
        </p:spPr>
      </p:pic>
    </p:spTree>
  </p:cSld>
  <p:clrMapOvr>
    <a:masterClrMapping/>
  </p:clrMapOvr>
  <p:extLst>
    <p:ext uri="{DCECCB84-F9BA-43D5-87BE-67443E8EF086}">
      <p15:sldGuideLst>
        <p15:guide id="1" orient="horz" pos="1339">
          <p15:clr>
            <a:srgbClr val="FA7B17"/>
          </p15:clr>
        </p15:guide>
        <p15:guide id="2" orient="horz" pos="2910">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eneral Text [T Purple]_ 1 1 1 1 1 1">
  <p:cSld name="TITLE_1_2_1_1_1_1_1">
    <p:bg>
      <p:bgPr>
        <a:solidFill>
          <a:srgbClr val="26243E"/>
        </a:solidFill>
      </p:bgPr>
    </p:bg>
    <p:spTree>
      <p:nvGrpSpPr>
        <p:cNvPr id="64" name="Shape 64"/>
        <p:cNvGrpSpPr/>
        <p:nvPr/>
      </p:nvGrpSpPr>
      <p:grpSpPr>
        <a:xfrm>
          <a:off x="0" y="0"/>
          <a:ext cx="0" cy="0"/>
          <a:chOff x="0" y="0"/>
          <a:chExt cx="0" cy="0"/>
        </a:xfrm>
      </p:grpSpPr>
      <p:sp>
        <p:nvSpPr>
          <p:cNvPr id="65" name="Google Shape;65;g24d502d9f11_0_447"/>
          <p:cNvSpPr txBox="1"/>
          <p:nvPr/>
        </p:nvSpPr>
        <p:spPr>
          <a:xfrm>
            <a:off x="504275" y="466280"/>
            <a:ext cx="4966500" cy="503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lang="en" sz="2000">
                <a:solidFill>
                  <a:srgbClr val="FFFFFF"/>
                </a:solidFill>
              </a:rPr>
              <a:t>Career path</a:t>
            </a:r>
            <a:endParaRPr b="0" i="0" sz="20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21C2C"/>
              </a:solidFill>
              <a:latin typeface="Arial"/>
              <a:ea typeface="Arial"/>
              <a:cs typeface="Arial"/>
              <a:sym typeface="Arial"/>
            </a:endParaRPr>
          </a:p>
        </p:txBody>
      </p:sp>
      <p:sp>
        <p:nvSpPr>
          <p:cNvPr id="66" name="Google Shape;66;g24d502d9f11_0_447"/>
          <p:cNvSpPr/>
          <p:nvPr/>
        </p:nvSpPr>
        <p:spPr>
          <a:xfrm>
            <a:off x="612775" y="1231988"/>
            <a:ext cx="1477500" cy="7185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chemeClr val="dk2"/>
                </a:solidFill>
              </a:rPr>
              <a:t>How do we </a:t>
            </a:r>
            <a:r>
              <a:rPr b="1" lang="en" sz="1200">
                <a:solidFill>
                  <a:schemeClr val="dk2"/>
                </a:solidFill>
              </a:rPr>
              <a:t>develop</a:t>
            </a:r>
            <a:r>
              <a:rPr lang="en" sz="1200">
                <a:solidFill>
                  <a:schemeClr val="dk2"/>
                </a:solidFill>
              </a:rPr>
              <a:t> our employees?</a:t>
            </a:r>
            <a:endParaRPr sz="1200">
              <a:solidFill>
                <a:schemeClr val="dk2"/>
              </a:solidFill>
            </a:endParaRPr>
          </a:p>
        </p:txBody>
      </p:sp>
      <p:sp>
        <p:nvSpPr>
          <p:cNvPr id="67" name="Google Shape;67;g24d502d9f11_0_447"/>
          <p:cNvSpPr/>
          <p:nvPr/>
        </p:nvSpPr>
        <p:spPr>
          <a:xfrm>
            <a:off x="612775" y="2302269"/>
            <a:ext cx="1477500" cy="7185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2"/>
                </a:solidFill>
              </a:rPr>
              <a:t>How do we give </a:t>
            </a:r>
            <a:r>
              <a:rPr b="1" lang="en" sz="1200">
                <a:solidFill>
                  <a:schemeClr val="dk2"/>
                </a:solidFill>
              </a:rPr>
              <a:t>feedback</a:t>
            </a:r>
            <a:r>
              <a:rPr lang="en" sz="1200">
                <a:solidFill>
                  <a:schemeClr val="dk2"/>
                </a:solidFill>
              </a:rPr>
              <a:t>?</a:t>
            </a:r>
            <a:endParaRPr b="1" sz="1200">
              <a:solidFill>
                <a:schemeClr val="dk2"/>
              </a:solidFill>
            </a:endParaRPr>
          </a:p>
        </p:txBody>
      </p:sp>
      <p:sp>
        <p:nvSpPr>
          <p:cNvPr id="68" name="Google Shape;68;g24d502d9f11_0_447"/>
          <p:cNvSpPr/>
          <p:nvPr/>
        </p:nvSpPr>
        <p:spPr>
          <a:xfrm>
            <a:off x="612775" y="3372550"/>
            <a:ext cx="1477500" cy="7185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2"/>
                </a:solidFill>
              </a:rPr>
              <a:t>How can employees </a:t>
            </a:r>
            <a:r>
              <a:rPr b="1" lang="en" sz="1200">
                <a:solidFill>
                  <a:schemeClr val="dk2"/>
                </a:solidFill>
              </a:rPr>
              <a:t>advance</a:t>
            </a:r>
            <a:r>
              <a:rPr lang="en" sz="1200">
                <a:solidFill>
                  <a:schemeClr val="dk2"/>
                </a:solidFill>
              </a:rPr>
              <a:t>?</a:t>
            </a:r>
            <a:endParaRPr sz="1200">
              <a:solidFill>
                <a:schemeClr val="dk2"/>
              </a:solidFill>
            </a:endParaRPr>
          </a:p>
        </p:txBody>
      </p:sp>
      <p:sp>
        <p:nvSpPr>
          <p:cNvPr id="69" name="Google Shape;69;g24d502d9f11_0_447"/>
          <p:cNvSpPr/>
          <p:nvPr/>
        </p:nvSpPr>
        <p:spPr>
          <a:xfrm>
            <a:off x="2385850" y="1232000"/>
            <a:ext cx="6032100" cy="718500"/>
          </a:xfrm>
          <a:prstGeom prst="rect">
            <a:avLst/>
          </a:prstGeom>
          <a:no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200">
              <a:solidFill>
                <a:schemeClr val="dk2"/>
              </a:solidFill>
            </a:endParaRPr>
          </a:p>
        </p:txBody>
      </p:sp>
      <p:sp>
        <p:nvSpPr>
          <p:cNvPr id="70" name="Google Shape;70;g24d502d9f11_0_447"/>
          <p:cNvSpPr/>
          <p:nvPr/>
        </p:nvSpPr>
        <p:spPr>
          <a:xfrm>
            <a:off x="2385850" y="2302275"/>
            <a:ext cx="6032100" cy="718500"/>
          </a:xfrm>
          <a:prstGeom prst="rect">
            <a:avLst/>
          </a:prstGeom>
          <a:no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200">
              <a:solidFill>
                <a:schemeClr val="dk2"/>
              </a:solidFill>
            </a:endParaRPr>
          </a:p>
        </p:txBody>
      </p:sp>
      <p:sp>
        <p:nvSpPr>
          <p:cNvPr id="71" name="Google Shape;71;g24d502d9f11_0_447"/>
          <p:cNvSpPr/>
          <p:nvPr/>
        </p:nvSpPr>
        <p:spPr>
          <a:xfrm>
            <a:off x="2385850" y="3372550"/>
            <a:ext cx="6032100" cy="718500"/>
          </a:xfrm>
          <a:prstGeom prst="rect">
            <a:avLst/>
          </a:prstGeom>
          <a:no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200">
              <a:solidFill>
                <a:schemeClr val="dk2"/>
              </a:solidFill>
            </a:endParaRPr>
          </a:p>
        </p:txBody>
      </p:sp>
      <p:pic>
        <p:nvPicPr>
          <p:cNvPr id="72" name="Google Shape;72;g24d502d9f11_0_447"/>
          <p:cNvPicPr preferRelativeResize="0"/>
          <p:nvPr/>
        </p:nvPicPr>
        <p:blipFill rotWithShape="1">
          <a:blip r:embed="rId2">
            <a:alphaModFix/>
          </a:blip>
          <a:srcRect b="0" l="0" r="0" t="0"/>
          <a:stretch/>
        </p:blipFill>
        <p:spPr>
          <a:xfrm>
            <a:off x="6865375" y="-2916330"/>
            <a:ext cx="1230025" cy="3886306"/>
          </a:xfrm>
          <a:prstGeom prst="rect">
            <a:avLst/>
          </a:prstGeom>
          <a:noFill/>
          <a:ln>
            <a:noFill/>
          </a:ln>
        </p:spPr>
      </p:pic>
    </p:spTree>
  </p:cSld>
  <p:clrMapOvr>
    <a:masterClrMapping/>
  </p:clrMapOvr>
  <p:extLst>
    <p:ext uri="{DCECCB84-F9BA-43D5-87BE-67443E8EF086}">
      <p15:sldGuideLst>
        <p15:guide id="1" orient="horz" pos="1339">
          <p15:clr>
            <a:srgbClr val="FA7B17"/>
          </p15:clr>
        </p15:guide>
        <p15:guide id="2" orient="horz" pos="2910">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eneral Text [T Purple]_ 1 1 1 1 1 1 1">
  <p:cSld name="TITLE_1_2_1_1_1_1_1_1">
    <p:bg>
      <p:bgPr>
        <a:solidFill>
          <a:srgbClr val="26243E"/>
        </a:solidFill>
      </p:bgPr>
    </p:bg>
    <p:spTree>
      <p:nvGrpSpPr>
        <p:cNvPr id="73" name="Shape 73"/>
        <p:cNvGrpSpPr/>
        <p:nvPr/>
      </p:nvGrpSpPr>
      <p:grpSpPr>
        <a:xfrm>
          <a:off x="0" y="0"/>
          <a:ext cx="0" cy="0"/>
          <a:chOff x="0" y="0"/>
          <a:chExt cx="0" cy="0"/>
        </a:xfrm>
      </p:grpSpPr>
      <p:sp>
        <p:nvSpPr>
          <p:cNvPr id="74" name="Google Shape;74;g24d502d9f11_0_465"/>
          <p:cNvSpPr txBox="1"/>
          <p:nvPr/>
        </p:nvSpPr>
        <p:spPr>
          <a:xfrm>
            <a:off x="504275" y="466280"/>
            <a:ext cx="4966500" cy="503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lang="en" sz="2000">
                <a:solidFill>
                  <a:srgbClr val="FFFFFF"/>
                </a:solidFill>
              </a:rPr>
              <a:t>Company culture</a:t>
            </a:r>
            <a:endParaRPr b="0" i="0" sz="20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21C2C"/>
              </a:solidFill>
              <a:latin typeface="Arial"/>
              <a:ea typeface="Arial"/>
              <a:cs typeface="Arial"/>
              <a:sym typeface="Arial"/>
            </a:endParaRPr>
          </a:p>
        </p:txBody>
      </p:sp>
      <p:sp>
        <p:nvSpPr>
          <p:cNvPr id="75" name="Google Shape;75;g24d502d9f11_0_465"/>
          <p:cNvSpPr/>
          <p:nvPr/>
        </p:nvSpPr>
        <p:spPr>
          <a:xfrm>
            <a:off x="612775" y="1231988"/>
            <a:ext cx="1477500" cy="7185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chemeClr val="dk2"/>
                </a:solidFill>
              </a:rPr>
              <a:t>What is our </a:t>
            </a:r>
            <a:r>
              <a:rPr b="1" lang="en" sz="1200">
                <a:solidFill>
                  <a:schemeClr val="dk2"/>
                </a:solidFill>
              </a:rPr>
              <a:t>mission?</a:t>
            </a:r>
            <a:endParaRPr sz="1200">
              <a:solidFill>
                <a:schemeClr val="dk2"/>
              </a:solidFill>
            </a:endParaRPr>
          </a:p>
        </p:txBody>
      </p:sp>
      <p:sp>
        <p:nvSpPr>
          <p:cNvPr id="76" name="Google Shape;76;g24d502d9f11_0_465"/>
          <p:cNvSpPr/>
          <p:nvPr/>
        </p:nvSpPr>
        <p:spPr>
          <a:xfrm>
            <a:off x="612775" y="2125669"/>
            <a:ext cx="1477500" cy="7185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2"/>
                </a:solidFill>
              </a:rPr>
              <a:t>What are our </a:t>
            </a:r>
            <a:r>
              <a:rPr b="1" lang="en" sz="1200">
                <a:solidFill>
                  <a:schemeClr val="dk2"/>
                </a:solidFill>
              </a:rPr>
              <a:t>values?</a:t>
            </a:r>
            <a:endParaRPr sz="1200">
              <a:solidFill>
                <a:schemeClr val="dk2"/>
              </a:solidFill>
            </a:endParaRPr>
          </a:p>
        </p:txBody>
      </p:sp>
      <p:sp>
        <p:nvSpPr>
          <p:cNvPr id="77" name="Google Shape;77;g24d502d9f11_0_465"/>
          <p:cNvSpPr/>
          <p:nvPr/>
        </p:nvSpPr>
        <p:spPr>
          <a:xfrm>
            <a:off x="2385850" y="1232000"/>
            <a:ext cx="6032100" cy="718500"/>
          </a:xfrm>
          <a:prstGeom prst="rect">
            <a:avLst/>
          </a:prstGeom>
          <a:no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200">
              <a:solidFill>
                <a:schemeClr val="dk2"/>
              </a:solidFill>
            </a:endParaRPr>
          </a:p>
        </p:txBody>
      </p:sp>
      <p:sp>
        <p:nvSpPr>
          <p:cNvPr id="78" name="Google Shape;78;g24d502d9f11_0_465"/>
          <p:cNvSpPr/>
          <p:nvPr/>
        </p:nvSpPr>
        <p:spPr>
          <a:xfrm>
            <a:off x="2385850" y="2125675"/>
            <a:ext cx="6032100" cy="718500"/>
          </a:xfrm>
          <a:prstGeom prst="rect">
            <a:avLst/>
          </a:prstGeom>
          <a:no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200">
              <a:solidFill>
                <a:schemeClr val="dk2"/>
              </a:solidFill>
            </a:endParaRPr>
          </a:p>
        </p:txBody>
      </p:sp>
      <p:sp>
        <p:nvSpPr>
          <p:cNvPr id="79" name="Google Shape;79;g24d502d9f11_0_465"/>
          <p:cNvSpPr/>
          <p:nvPr/>
        </p:nvSpPr>
        <p:spPr>
          <a:xfrm>
            <a:off x="612775" y="3019338"/>
            <a:ext cx="1477500" cy="7185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chemeClr val="dk2"/>
                </a:solidFill>
              </a:rPr>
              <a:t>How do we </a:t>
            </a:r>
            <a:r>
              <a:rPr b="1" lang="en" sz="1200">
                <a:solidFill>
                  <a:schemeClr val="dk2"/>
                </a:solidFill>
              </a:rPr>
              <a:t>collaborate?</a:t>
            </a:r>
            <a:endParaRPr sz="1200">
              <a:solidFill>
                <a:schemeClr val="dk2"/>
              </a:solidFill>
            </a:endParaRPr>
          </a:p>
        </p:txBody>
      </p:sp>
      <p:sp>
        <p:nvSpPr>
          <p:cNvPr id="80" name="Google Shape;80;g24d502d9f11_0_465"/>
          <p:cNvSpPr/>
          <p:nvPr/>
        </p:nvSpPr>
        <p:spPr>
          <a:xfrm>
            <a:off x="612775" y="3913019"/>
            <a:ext cx="1477500" cy="7185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2"/>
                </a:solidFill>
              </a:rPr>
              <a:t>How do we go </a:t>
            </a:r>
            <a:r>
              <a:rPr b="1" lang="en" sz="1200">
                <a:solidFill>
                  <a:schemeClr val="dk2"/>
                </a:solidFill>
              </a:rPr>
              <a:t>above &amp; beyond?</a:t>
            </a:r>
            <a:endParaRPr sz="1200">
              <a:solidFill>
                <a:schemeClr val="dk2"/>
              </a:solidFill>
            </a:endParaRPr>
          </a:p>
        </p:txBody>
      </p:sp>
      <p:sp>
        <p:nvSpPr>
          <p:cNvPr id="81" name="Google Shape;81;g24d502d9f11_0_465"/>
          <p:cNvSpPr/>
          <p:nvPr/>
        </p:nvSpPr>
        <p:spPr>
          <a:xfrm>
            <a:off x="2385850" y="3019350"/>
            <a:ext cx="6032100" cy="718500"/>
          </a:xfrm>
          <a:prstGeom prst="rect">
            <a:avLst/>
          </a:prstGeom>
          <a:no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200">
              <a:solidFill>
                <a:schemeClr val="dk2"/>
              </a:solidFill>
            </a:endParaRPr>
          </a:p>
        </p:txBody>
      </p:sp>
      <p:sp>
        <p:nvSpPr>
          <p:cNvPr id="82" name="Google Shape;82;g24d502d9f11_0_465"/>
          <p:cNvSpPr/>
          <p:nvPr/>
        </p:nvSpPr>
        <p:spPr>
          <a:xfrm>
            <a:off x="2385850" y="3913025"/>
            <a:ext cx="6032100" cy="718500"/>
          </a:xfrm>
          <a:prstGeom prst="rect">
            <a:avLst/>
          </a:prstGeom>
          <a:no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1200">
              <a:solidFill>
                <a:schemeClr val="dk2"/>
              </a:solidFill>
            </a:endParaRPr>
          </a:p>
        </p:txBody>
      </p:sp>
      <p:pic>
        <p:nvPicPr>
          <p:cNvPr id="83" name="Google Shape;83;g24d502d9f11_0_465"/>
          <p:cNvPicPr preferRelativeResize="0"/>
          <p:nvPr/>
        </p:nvPicPr>
        <p:blipFill rotWithShape="1">
          <a:blip r:embed="rId2">
            <a:alphaModFix/>
          </a:blip>
          <a:srcRect b="0" l="0" r="0" t="0"/>
          <a:stretch/>
        </p:blipFill>
        <p:spPr>
          <a:xfrm>
            <a:off x="6865375" y="-2916330"/>
            <a:ext cx="1230025" cy="3886306"/>
          </a:xfrm>
          <a:prstGeom prst="rect">
            <a:avLst/>
          </a:prstGeom>
          <a:noFill/>
          <a:ln>
            <a:noFill/>
          </a:ln>
        </p:spPr>
      </p:pic>
    </p:spTree>
  </p:cSld>
  <p:clrMapOvr>
    <a:masterClrMapping/>
  </p:clrMapOvr>
  <p:extLst>
    <p:ext uri="{DCECCB84-F9BA-43D5-87BE-67443E8EF086}">
      <p15:sldGuideLst>
        <p15:guide id="1" orient="horz" pos="1339">
          <p15:clr>
            <a:srgbClr val="FA7B17"/>
          </p15:clr>
        </p15:guide>
        <p15:guide id="2" orient="horz" pos="2910">
          <p15:clr>
            <a:srgbClr val="FA7B17"/>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519100" y="820000"/>
            <a:ext cx="7330200" cy="4926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2"/>
              </a:buClr>
              <a:buSzPts val="2000"/>
              <a:buFont typeface="Arial"/>
              <a:buNone/>
              <a:defRPr b="0" i="0" sz="2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 name="Google Shape;7;p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611">
          <p15:clr>
            <a:srgbClr val="EA4335"/>
          </p15:clr>
        </p15:guide>
        <p15:guide id="2" pos="386">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g24d502d9f11_0_296"/>
          <p:cNvSpPr txBox="1"/>
          <p:nvPr/>
        </p:nvSpPr>
        <p:spPr>
          <a:xfrm>
            <a:off x="612650" y="969280"/>
            <a:ext cx="4966500" cy="503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21C2C"/>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g24d502d9f11_0_427"/>
          <p:cNvSpPr txBox="1"/>
          <p:nvPr/>
        </p:nvSpPr>
        <p:spPr>
          <a:xfrm>
            <a:off x="2397725" y="1225025"/>
            <a:ext cx="6019200" cy="70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lt1"/>
                </a:solidFill>
              </a:rPr>
              <a:t>Add your answer here…</a:t>
            </a:r>
            <a:endParaRPr sz="1000">
              <a:solidFill>
                <a:schemeClr val="lt1"/>
              </a:solidFill>
            </a:endParaRPr>
          </a:p>
          <a:p>
            <a:pPr indent="0" lvl="0" marL="0" rtl="0" algn="l">
              <a:spcBef>
                <a:spcPts val="0"/>
              </a:spcBef>
              <a:spcAft>
                <a:spcPts val="0"/>
              </a:spcAft>
              <a:buNone/>
            </a:pPr>
            <a:r>
              <a:t/>
            </a:r>
            <a:endParaRPr sz="1000">
              <a:solidFill>
                <a:schemeClr val="lt1"/>
              </a:solidFill>
            </a:endParaRPr>
          </a:p>
          <a:p>
            <a:pPr indent="0" lvl="0" marL="0" rtl="0" algn="l">
              <a:spcBef>
                <a:spcPts val="0"/>
              </a:spcBef>
              <a:spcAft>
                <a:spcPts val="0"/>
              </a:spcAft>
              <a:buNone/>
            </a:pPr>
            <a:r>
              <a:t/>
            </a:r>
            <a:endParaRPr>
              <a:solidFill>
                <a:schemeClr val="lt1"/>
              </a:solidFill>
            </a:endParaRPr>
          </a:p>
        </p:txBody>
      </p:sp>
      <p:sp>
        <p:nvSpPr>
          <p:cNvPr id="108" name="Google Shape;108;g24d502d9f11_0_427"/>
          <p:cNvSpPr txBox="1"/>
          <p:nvPr/>
        </p:nvSpPr>
        <p:spPr>
          <a:xfrm>
            <a:off x="2397725" y="2125675"/>
            <a:ext cx="60192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000">
                <a:solidFill>
                  <a:schemeClr val="lt1"/>
                </a:solidFill>
              </a:rPr>
              <a:t>Add your answer here…</a:t>
            </a:r>
            <a:endParaRPr sz="1000">
              <a:solidFill>
                <a:schemeClr val="lt1"/>
              </a:solidFill>
            </a:endParaRPr>
          </a:p>
        </p:txBody>
      </p:sp>
      <p:sp>
        <p:nvSpPr>
          <p:cNvPr id="109" name="Google Shape;109;g24d502d9f11_0_427"/>
          <p:cNvSpPr txBox="1"/>
          <p:nvPr/>
        </p:nvSpPr>
        <p:spPr>
          <a:xfrm>
            <a:off x="2397725" y="3026325"/>
            <a:ext cx="6019200" cy="86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000">
                <a:solidFill>
                  <a:schemeClr val="lt1"/>
                </a:solidFill>
              </a:rPr>
              <a:t>Add your answer here…</a:t>
            </a:r>
            <a:endParaRPr sz="1000">
              <a:solidFill>
                <a:schemeClr val="lt1"/>
              </a:solidFill>
            </a:endParaRPr>
          </a:p>
          <a:p>
            <a:pPr indent="0" lvl="0" marL="0" rtl="0" algn="l">
              <a:spcBef>
                <a:spcPts val="0"/>
              </a:spcBef>
              <a:spcAft>
                <a:spcPts val="0"/>
              </a:spcAft>
              <a:buNone/>
            </a:pPr>
            <a:r>
              <a:t/>
            </a:r>
            <a:endParaRPr sz="1000">
              <a:solidFill>
                <a:schemeClr val="lt1"/>
              </a:solidFill>
            </a:endParaRPr>
          </a:p>
          <a:p>
            <a:pPr indent="0" lvl="0" marL="0" rtl="0" algn="l">
              <a:spcBef>
                <a:spcPts val="0"/>
              </a:spcBef>
              <a:spcAft>
                <a:spcPts val="0"/>
              </a:spcAft>
              <a:buNone/>
            </a:pPr>
            <a:r>
              <a:t/>
            </a:r>
            <a:endParaRPr sz="1000">
              <a:solidFill>
                <a:schemeClr val="lt1"/>
              </a:solidFill>
            </a:endParaRPr>
          </a:p>
          <a:p>
            <a:pPr indent="0" lvl="0" marL="0" rtl="0" algn="l">
              <a:spcBef>
                <a:spcPts val="0"/>
              </a:spcBef>
              <a:spcAft>
                <a:spcPts val="0"/>
              </a:spcAft>
              <a:buNone/>
            </a:pPr>
            <a:r>
              <a:t/>
            </a:r>
            <a:endParaRPr>
              <a:solidFill>
                <a:schemeClr val="lt1"/>
              </a:solidFill>
            </a:endParaRPr>
          </a:p>
        </p:txBody>
      </p:sp>
      <p:sp>
        <p:nvSpPr>
          <p:cNvPr id="110" name="Google Shape;110;g24d502d9f11_0_427"/>
          <p:cNvSpPr txBox="1"/>
          <p:nvPr/>
        </p:nvSpPr>
        <p:spPr>
          <a:xfrm>
            <a:off x="2397725" y="3911625"/>
            <a:ext cx="6019200" cy="70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lt1"/>
                </a:solidFill>
              </a:rPr>
              <a:t>Add your answer here…</a:t>
            </a:r>
            <a:endParaRPr sz="1000">
              <a:solidFill>
                <a:schemeClr val="lt1"/>
              </a:solidFill>
            </a:endParaRPr>
          </a:p>
          <a:p>
            <a:pPr indent="0" lvl="0" marL="0" rtl="0" algn="l">
              <a:spcBef>
                <a:spcPts val="0"/>
              </a:spcBef>
              <a:spcAft>
                <a:spcPts val="0"/>
              </a:spcAft>
              <a:buNone/>
            </a:pPr>
            <a:r>
              <a:t/>
            </a:r>
            <a:endParaRPr sz="1000">
              <a:solidFill>
                <a:schemeClr val="lt1"/>
              </a:solidFill>
            </a:endParaRPr>
          </a:p>
          <a:p>
            <a:pPr indent="0" lvl="0" marL="0" rtl="0" algn="l">
              <a:spcBef>
                <a:spcPts val="0"/>
              </a:spcBef>
              <a:spcAft>
                <a:spcPts val="0"/>
              </a:spcAft>
              <a:buNone/>
            </a:pPr>
            <a:r>
              <a:t/>
            </a:r>
            <a:endParaRPr>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g24d502d9f11_0_482"/>
          <p:cNvSpPr txBox="1"/>
          <p:nvPr/>
        </p:nvSpPr>
        <p:spPr>
          <a:xfrm>
            <a:off x="2397725" y="1225025"/>
            <a:ext cx="6019200" cy="70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lt1"/>
                </a:solidFill>
              </a:rPr>
              <a:t>Add your answer here…</a:t>
            </a:r>
            <a:endParaRPr sz="1000">
              <a:solidFill>
                <a:schemeClr val="lt1"/>
              </a:solidFill>
            </a:endParaRPr>
          </a:p>
          <a:p>
            <a:pPr indent="0" lvl="0" marL="0" rtl="0" algn="l">
              <a:spcBef>
                <a:spcPts val="0"/>
              </a:spcBef>
              <a:spcAft>
                <a:spcPts val="0"/>
              </a:spcAft>
              <a:buNone/>
            </a:pPr>
            <a:r>
              <a:t/>
            </a:r>
            <a:endParaRPr sz="1000">
              <a:solidFill>
                <a:schemeClr val="lt1"/>
              </a:solidFill>
            </a:endParaRPr>
          </a:p>
          <a:p>
            <a:pPr indent="0" lvl="0" marL="0" rtl="0" algn="l">
              <a:spcBef>
                <a:spcPts val="0"/>
              </a:spcBef>
              <a:spcAft>
                <a:spcPts val="0"/>
              </a:spcAft>
              <a:buNone/>
            </a:pPr>
            <a:r>
              <a:t/>
            </a:r>
            <a:endParaRPr>
              <a:solidFill>
                <a:schemeClr val="lt1"/>
              </a:solidFill>
            </a:endParaRPr>
          </a:p>
        </p:txBody>
      </p:sp>
      <p:sp>
        <p:nvSpPr>
          <p:cNvPr id="120" name="Google Shape;120;g24d502d9f11_0_482"/>
          <p:cNvSpPr txBox="1"/>
          <p:nvPr/>
        </p:nvSpPr>
        <p:spPr>
          <a:xfrm>
            <a:off x="2397725" y="2310475"/>
            <a:ext cx="6019200" cy="70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lt1"/>
                </a:solidFill>
              </a:rPr>
              <a:t>Add your answer here…</a:t>
            </a:r>
            <a:endParaRPr sz="1000">
              <a:solidFill>
                <a:schemeClr val="lt1"/>
              </a:solidFill>
            </a:endParaRPr>
          </a:p>
          <a:p>
            <a:pPr indent="0" lvl="0" marL="0" rtl="0" algn="l">
              <a:spcBef>
                <a:spcPts val="0"/>
              </a:spcBef>
              <a:spcAft>
                <a:spcPts val="0"/>
              </a:spcAft>
              <a:buNone/>
            </a:pPr>
            <a:r>
              <a:t/>
            </a:r>
            <a:endParaRPr sz="1000">
              <a:solidFill>
                <a:schemeClr val="lt1"/>
              </a:solidFill>
            </a:endParaRPr>
          </a:p>
          <a:p>
            <a:pPr indent="0" lvl="0" marL="0" rtl="0" algn="l">
              <a:spcBef>
                <a:spcPts val="0"/>
              </a:spcBef>
              <a:spcAft>
                <a:spcPts val="0"/>
              </a:spcAft>
              <a:buNone/>
            </a:pPr>
            <a:r>
              <a:t/>
            </a:r>
            <a:endParaRPr>
              <a:solidFill>
                <a:schemeClr val="lt1"/>
              </a:solidFill>
            </a:endParaRPr>
          </a:p>
        </p:txBody>
      </p:sp>
      <p:sp>
        <p:nvSpPr>
          <p:cNvPr id="121" name="Google Shape;121;g24d502d9f11_0_482"/>
          <p:cNvSpPr txBox="1"/>
          <p:nvPr/>
        </p:nvSpPr>
        <p:spPr>
          <a:xfrm>
            <a:off x="2397725" y="3395925"/>
            <a:ext cx="6019200" cy="70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lt1"/>
                </a:solidFill>
              </a:rPr>
              <a:t>Add your answer here…</a:t>
            </a:r>
            <a:endParaRPr sz="1000">
              <a:solidFill>
                <a:schemeClr val="lt1"/>
              </a:solidFill>
            </a:endParaRPr>
          </a:p>
          <a:p>
            <a:pPr indent="0" lvl="0" marL="0" rtl="0" algn="l">
              <a:spcBef>
                <a:spcPts val="0"/>
              </a:spcBef>
              <a:spcAft>
                <a:spcPts val="0"/>
              </a:spcAft>
              <a:buNone/>
            </a:pPr>
            <a:r>
              <a:t/>
            </a:r>
            <a:endParaRPr sz="1000">
              <a:solidFill>
                <a:schemeClr val="lt1"/>
              </a:solidFill>
            </a:endParaRPr>
          </a:p>
          <a:p>
            <a:pPr indent="0" lvl="0" marL="0" rtl="0" algn="l">
              <a:spcBef>
                <a:spcPts val="0"/>
              </a:spcBef>
              <a:spcAft>
                <a:spcPts val="0"/>
              </a:spcAft>
              <a:buNone/>
            </a:pPr>
            <a:r>
              <a:t/>
            </a:r>
            <a:endParaRPr>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24d502d9f11_0_326"/>
          <p:cNvSpPr txBox="1"/>
          <p:nvPr/>
        </p:nvSpPr>
        <p:spPr>
          <a:xfrm>
            <a:off x="2397725" y="1225025"/>
            <a:ext cx="60192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000">
                <a:solidFill>
                  <a:schemeClr val="lt1"/>
                </a:solidFill>
              </a:rPr>
              <a:t>Add your answer here…</a:t>
            </a:r>
            <a:endParaRPr sz="1000">
              <a:solidFill>
                <a:schemeClr val="lt1"/>
              </a:solidFill>
            </a:endParaRPr>
          </a:p>
        </p:txBody>
      </p:sp>
      <p:sp>
        <p:nvSpPr>
          <p:cNvPr id="131" name="Google Shape;131;g24d502d9f11_0_326"/>
          <p:cNvSpPr txBox="1"/>
          <p:nvPr/>
        </p:nvSpPr>
        <p:spPr>
          <a:xfrm>
            <a:off x="2397725" y="2310475"/>
            <a:ext cx="60192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000">
                <a:solidFill>
                  <a:schemeClr val="lt1"/>
                </a:solidFill>
              </a:rPr>
              <a:t>Add your answer here…</a:t>
            </a:r>
            <a:endParaRPr sz="1000">
              <a:solidFill>
                <a:schemeClr val="lt1"/>
              </a:solidFill>
            </a:endParaRPr>
          </a:p>
        </p:txBody>
      </p:sp>
      <p:sp>
        <p:nvSpPr>
          <p:cNvPr id="132" name="Google Shape;132;g24d502d9f11_0_326"/>
          <p:cNvSpPr txBox="1"/>
          <p:nvPr/>
        </p:nvSpPr>
        <p:spPr>
          <a:xfrm>
            <a:off x="2397725" y="3395925"/>
            <a:ext cx="60192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1000">
                <a:solidFill>
                  <a:schemeClr val="lt1"/>
                </a:solidFill>
              </a:rPr>
              <a:t>Add your answer here…</a:t>
            </a:r>
            <a:endParaRPr sz="1000">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26253E"/>
      </a:dk2>
      <a:lt2>
        <a:srgbClr val="56557C"/>
      </a:lt2>
      <a:accent1>
        <a:srgbClr val="D6D6E4"/>
      </a:accent1>
      <a:accent2>
        <a:srgbClr val="EFEFF3"/>
      </a:accent2>
      <a:accent3>
        <a:srgbClr val="E8A8A6"/>
      </a:accent3>
      <a:accent4>
        <a:srgbClr val="FFCFCD"/>
      </a:accent4>
      <a:accent5>
        <a:srgbClr val="FFEFEE"/>
      </a:accent5>
      <a:accent6>
        <a:srgbClr val="FFF6F6"/>
      </a:accent6>
      <a:hlink>
        <a:srgbClr val="F1F1F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